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6" r:id="rId1"/>
  </p:sldMasterIdLst>
  <p:sldIdLst>
    <p:sldId id="293" r:id="rId2"/>
    <p:sldId id="281" r:id="rId3"/>
    <p:sldId id="289" r:id="rId4"/>
    <p:sldId id="291" r:id="rId5"/>
    <p:sldId id="292" r:id="rId6"/>
    <p:sldId id="286" r:id="rId7"/>
    <p:sldId id="290" r:id="rId8"/>
    <p:sldId id="284" r:id="rId9"/>
    <p:sldId id="285" r:id="rId10"/>
    <p:sldId id="287" r:id="rId11"/>
    <p:sldId id="288" r:id="rId12"/>
  </p:sldIdLst>
  <p:sldSz cx="12192000" cy="6858000"/>
  <p:notesSz cx="6858000" cy="9144000"/>
  <p:embeddedFontLst>
    <p:embeddedFont>
      <p:font typeface="Bebas Neue Bold" panose="020B0606020202050201" charset="-5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Golos Text Medium" panose="020B0604020202020204" charset="-52"/>
      <p:regular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Open Sans Light" panose="020B0604020202020204" pitchFamily="34" charset="0"/>
      <p:regular r:id="rId25"/>
      <p:italic r:id="rId26"/>
    </p:embeddedFont>
  </p:embeddedFontLst>
  <p:defaultTextStyle>
    <a:defPPr lvl="0">
      <a:defRPr lang="en-US"/>
    </a:defPPr>
    <a:lvl1pPr marL="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3250"/>
    <a:srgbClr val="FEAA12"/>
    <a:srgbClr val="CA42BA"/>
    <a:srgbClr val="4E388A"/>
    <a:srgbClr val="FF00DD"/>
    <a:srgbClr val="FFC46A"/>
    <a:srgbClr val="311C5C"/>
    <a:srgbClr val="CC45BD"/>
    <a:srgbClr val="FFC16C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60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714" y="-726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sv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2C27E3-FBF9-4548-A2C1-DC3047A5B1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03596C-3660-41F6-A6CA-5D0C0F7D7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29E931-9BF7-4D8A-8729-B0A626CDE8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4BC6E8-54BD-4D76-975C-82AE7943735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BCDD1D-3BE3-44FE-85F1-89B57B08F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267FED-F564-4943-A2A6-A2B3F3BED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D6235EC-6108-4A09-B4C0-9138C5926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5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C18F23-98DE-4734-88BA-5B2BBA423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99FFBE8-3F09-43B2-BAAC-22F2E3BE8C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510846-17EC-43AD-907E-CFBABE2BFC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4BC6E8-54BD-4D76-975C-82AE7943735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E1B6F8-2F64-4D04-A0F5-36F4766BF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F283049-4F22-4A47-BE00-09058F434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D6235EC-6108-4A09-B4C0-9138C5926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164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929B05C-0E56-4D5D-9AEB-AB7B05CF3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916F2CC-1690-44B0-8095-00DA51F811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EF8692-B180-49D5-B5C2-23E5D8E121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4BC6E8-54BD-4D76-975C-82AE7943735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93EB98-49AC-44AF-93F8-E505F8878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EF09943-481C-43AB-B188-32831E32E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D6235EC-6108-4A09-B4C0-9138C5926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621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9898ADDB-954A-3B4D-8F3D-7554722E917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28429" y="713448"/>
            <a:ext cx="2735142" cy="2679039"/>
          </a:xfrm>
          <a:prstGeom prst="ellipse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18" name="Текст 17">
            <a:extLst>
              <a:ext uri="{FF2B5EF4-FFF2-40B4-BE49-F238E27FC236}">
                <a16:creationId xmlns:a16="http://schemas.microsoft.com/office/drawing/2014/main" id="{C8A7648D-B1C2-E940-A850-CD733859E8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1669" y="2362159"/>
            <a:ext cx="3731907" cy="70788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buFont typeface="Arial" panose="020B0604020202020204" pitchFamily="34" charset="0"/>
              <a:buNone/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0" algn="r" defTabSz="914400" rtl="0" eaLnBrk="1" latinLnBrk="0" hangingPunct="1">
              <a:defRPr lang="ru-RU" sz="2000" kern="12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17">
            <a:extLst>
              <a:ext uri="{FF2B5EF4-FFF2-40B4-BE49-F238E27FC236}">
                <a16:creationId xmlns:a16="http://schemas.microsoft.com/office/drawing/2014/main" id="{662D3443-88BD-3140-BBD7-DA7596A632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1669" y="3301899"/>
            <a:ext cx="3731907" cy="11695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 defTabSz="914400" rtl="0" eaLnBrk="1" latinLnBrk="0" hangingPunct="1">
              <a:buFont typeface="Arial" panose="020B0604020202020204" pitchFamily="34" charset="0"/>
              <a:buNone/>
              <a:defRPr lang="ru-RU" sz="1400" kern="12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0" algn="r" defTabSz="914400" rtl="0" eaLnBrk="1" latinLnBrk="0" hangingPunct="1">
              <a:defRPr lang="ru-RU" sz="2000" kern="12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Текст 17">
            <a:extLst>
              <a:ext uri="{FF2B5EF4-FFF2-40B4-BE49-F238E27FC236}">
                <a16:creationId xmlns:a16="http://schemas.microsoft.com/office/drawing/2014/main" id="{047B6FB2-A5B7-DC4E-B00A-6FB5300CA5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47386" y="2362159"/>
            <a:ext cx="3731907" cy="70788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buFont typeface="Arial" panose="020B0604020202020204" pitchFamily="34" charset="0"/>
              <a:buNone/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0" algn="r" defTabSz="914400" rtl="0" eaLnBrk="1" latinLnBrk="0" hangingPunct="1">
              <a:defRPr lang="ru-RU" sz="2000" kern="12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1" name="Текст 17">
            <a:extLst>
              <a:ext uri="{FF2B5EF4-FFF2-40B4-BE49-F238E27FC236}">
                <a16:creationId xmlns:a16="http://schemas.microsoft.com/office/drawing/2014/main" id="{A1D78AA1-66DF-B64D-9475-C04323A39B0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47386" y="3301899"/>
            <a:ext cx="3731907" cy="11695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buFont typeface="Arial" panose="020B0604020202020204" pitchFamily="34" charset="0"/>
              <a:buNone/>
              <a:defRPr lang="ru-RU" sz="1400" kern="12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0" algn="r" defTabSz="914400" rtl="0" eaLnBrk="1" latinLnBrk="0" hangingPunct="1">
              <a:defRPr lang="ru-RU" sz="2000" kern="1200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0" algn="r" defTabSz="914400" rtl="0" eaLnBrk="1" latinLnBrk="0" hangingPunct="1">
              <a:defRPr lang="ru-RU" sz="2000" kern="12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750848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3" presetClass="path" presetSubtype="0" repeatCount="indefinite" accel="50000" decel="50000" fill="hold" grpId="1" nodeType="withEffect" nodePh="1">
                                  <p:stCondLst>
                                    <p:cond delay="125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animMotion origin="layout" path="M 0 3.7037E-7 C 0 0.00023 0.00039 0.02222 0.00052 0.0419 C 0.00065 0.06157 0 3.7037E-7 0 0.00023 L 0 3.7037E-7 Z " pathEditMode="relative" rAng="0" ptsTypes="AAAA">
                                      <p:cBhvr>
                                        <p:cTn id="24" dur="3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xit" presetSubtype="2" accel="10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2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3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5" grpId="2"/>
      <p:bldP spid="18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1">
        <p:tmplLst>
          <p:tmpl>
            <p:tnLst>
              <p:par>
                <p:cTn presetID="2" presetClass="exit" presetSubtype="8" accel="100000" fill="hold" nodeType="withEffect">
                  <p:stCondLst>
                    <p:cond delay="0"/>
                  </p:stCondLst>
                  <p:childTnLst>
                    <p:anim calcmode="lin" valueType="num">
                      <p:cBhvr additive="base">
                        <p:cTn dur="1000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ppt_x"/>
                          </p:val>
                        </p:tav>
                        <p:tav tm="100000">
                          <p:val>
                            <p:strVal val="0-ppt_w/2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ppt_y"/>
                          </p:val>
                        </p:tav>
                        <p:tav tm="100000">
                          <p:val>
                            <p:strVal val="ppt_y"/>
                          </p:val>
                        </p:tav>
                      </p:tavLst>
                    </p:anim>
                    <p:set>
                      <p:cBhvr>
                        <p:cTn dur="1" fill="hold">
                          <p:stCondLst>
                            <p:cond delay="999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1"/>
      <p:bldP spid="20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1">
        <p:tmplLst>
          <p:tmpl>
            <p:tnLst>
              <p:par>
                <p:cTn presetID="2" presetClass="exit" presetSubtype="2" accel="100000" fill="hold" nodeType="clickEffect">
                  <p:stCondLst>
                    <p:cond delay="0"/>
                  </p:stCondLst>
                  <p:childTnLst>
                    <p:anim calcmode="lin" valueType="num">
                      <p:cBhvr additive="base">
                        <p:cTn dur="1000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ppt_x"/>
                          </p:val>
                        </p:tav>
                        <p:tav tm="100000">
                          <p:val>
                            <p:strVal val="1+ppt_w/2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ppt_y"/>
                          </p:val>
                        </p:tav>
                        <p:tav tm="100000">
                          <p:val>
                            <p:strVal val="ppt_y"/>
                          </p:val>
                        </p:tav>
                      </p:tavLst>
                    </p:anim>
                    <p:set>
                      <p:cBhvr>
                        <p:cTn dur="1" fill="hold">
                          <p:stCondLst>
                            <p:cond delay="999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  <p:bldP spid="21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2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2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1">
        <p:tmplLst>
          <p:tmpl>
            <p:tnLst>
              <p:par>
                <p:cTn presetID="2" presetClass="exit" presetSubtype="2" accel="100000" fill="hold" nodeType="withEffect">
                  <p:stCondLst>
                    <p:cond delay="0"/>
                  </p:stCondLst>
                  <p:childTnLst>
                    <p:anim calcmode="lin" valueType="num">
                      <p:cBhvr additive="base">
                        <p:cTn dur="1000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ppt_x"/>
                          </p:val>
                        </p:tav>
                        <p:tav tm="100000">
                          <p:val>
                            <p:strVal val="1+ppt_w/2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ppt_y"/>
                          </p:val>
                        </p:tav>
                        <p:tav tm="100000">
                          <p:val>
                            <p:strVal val="ppt_y"/>
                          </p:val>
                        </p:tav>
                      </p:tavLst>
                    </p:anim>
                    <p:set>
                      <p:cBhvr>
                        <p:cTn dur="1" fill="hold">
                          <p:stCondLst>
                            <p:cond delay="999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hidden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0EE5EA-3AA0-4A56-A174-6C82645D3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62155A-7EF8-493E-9C37-FF0570348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475688-F4ED-41F5-B4B7-EA54A190EC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4BC6E8-54BD-4D76-975C-82AE7943735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21072BC-D547-4759-8779-BC444A088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8BDA76-DF15-444E-8FC8-2AD3A4B3D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D6235EC-6108-4A09-B4C0-9138C5926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42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7D6247-6279-4DC9-AC8C-8E881F2EB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7A4799-92C5-46B5-9D1A-EC9A978D3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2708DB-B859-49E7-B589-833F16FB94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4BC6E8-54BD-4D76-975C-82AE7943735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0BC62D8-C765-441B-8D82-CFD83093B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F38A64-7332-4FB7-BB0A-AA163A5EC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D6235EC-6108-4A09-B4C0-9138C5926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692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D89CE5-5E5F-4529-AE09-98D20AF4B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869D85-839E-4AE0-8A57-721F5A42DA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CF38E5-1914-4BAE-B229-DF9116DF65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4C6C082-32A7-4420-AE93-F6F85C17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4BC6E8-54BD-4D76-975C-82AE7943735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FA72CD7-30F1-4772-9148-61E93D91A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D5848CD-5D12-4779-9B7D-B42943776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D6235EC-6108-4A09-B4C0-9138C5926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949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989AFE-5540-48DE-97CB-6AE47D865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D0E6B54-D5C4-42A3-881C-1FC95FE42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BD8394D-1EE4-4113-9D0D-FE46AB2D7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38AC55A-0268-42D0-AD3A-92F9EDBB92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D25AED6-DCD9-4810-9059-9583BB9326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01B8700-F501-423B-A7A1-78187C3483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4BC6E8-54BD-4D76-975C-82AE7943735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01EE3B9-243E-4B1D-94AA-D1C499DE0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3BBF448-EC4D-4A26-A2FE-7ACA30DD5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D6235EC-6108-4A09-B4C0-9138C5926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168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2AC704-8E22-4F7A-B010-5421D4485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CC85B30-2039-4635-8DB0-DCE9702E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4BC6E8-54BD-4D76-975C-82AE7943735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E059623-6FB1-485F-B6AA-2540F7A8F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55B1438-C833-443D-A6F6-D10810D4F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D6235EC-6108-4A09-B4C0-9138C5926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031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9598536-D653-44AE-8641-582BF5FF4D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4BC6E8-54BD-4D76-975C-82AE7943735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9D51407-2A72-4CD1-8642-3EE64C8EF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1EE3AF7-3A03-4229-B0C4-8FF1B9610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D6235EC-6108-4A09-B4C0-9138C5926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47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69289A-F122-4465-9853-7B4A99485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151BDD-8ACD-40A7-BB84-74C5290D5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A310821-929E-42C6-9B54-E2F9A4655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627DC1F-76E6-4C7B-BF59-754AE9366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4BC6E8-54BD-4D76-975C-82AE7943735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CE37081-593C-4C40-86DF-3EE4C103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F6CCC17-B4CE-4DED-A3CA-B1452327F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D6235EC-6108-4A09-B4C0-9138C5926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48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E65FCE-2469-4E6F-B1F8-DE159BE7A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01FA385-8217-4D01-B1E1-B18C3ED208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ABBC482-CB9C-491C-B800-E1A0E74D20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88C77A7-9959-4D7B-8481-50FDC66A7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B4BC6E8-54BD-4D76-975C-82AE79437350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4D04D04-AF44-4904-A05C-90609ACDC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341475A-E47D-44BE-9594-60A3B6B4E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D6235EC-6108-4A09-B4C0-9138C5926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53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_do_not_touch_">
            <a:extLst>
              <a:ext uri="{FF2B5EF4-FFF2-40B4-BE49-F238E27FC236}">
                <a16:creationId xmlns:a16="http://schemas.microsoft.com/office/drawing/2014/main" id="{3453E233-1FC4-AA3B-547E-43732D70430F}"/>
              </a:ext>
            </a:extLst>
          </p:cNvPr>
          <p:cNvSpPr txBox="1"/>
          <p:nvPr userDrawn="1"/>
        </p:nvSpPr>
        <p:spPr>
          <a:xfrm>
            <a:off x="12192000" y="6858000"/>
            <a:ext cx="381000" cy="1461939"/>
          </a:xfrm>
          <a:prstGeom prst="rect">
            <a:avLst/>
          </a:prstGeom>
          <a:solidFill>
            <a:scrgbClr r="0" g="0" b="0">
              <a:alpha val="0"/>
            </a:scrgbClr>
          </a:solidFill>
        </p:spPr>
        <p:txBody>
          <a:bodyPr vert="horz" rtlCol="0">
            <a:spAutoFit/>
          </a:bodyPr>
          <a:lstStyle/>
          <a:p>
            <a:r>
              <a:rPr lang="en-US" sz="100">
                <a:solidFill>
                  <a:schemeClr val="tx1">
                    <a:alpha val="0"/>
                  </a:schemeClr>
                </a:solidFill>
              </a:rPr>
              <a:t>eyJEZXNpZ25Db25jZXB0Ijp7IlByaW1hcnlTaGFwZSI6eyJDb25jZXB0X1NoYXBlIjoxMCwiSGVpZ2h0IjoxLjAsIkJHQ29sb3IiOjE0LCJCcmlnaHRuZXNzIjotMC4xLCJSYW5kb21BZGp1c3RtZW50cyI6W1swLjI1LDAuMjVdLFsxLjE1NDcsMS4xNTQ3XV0sIkJvcmRlcldpZHRoIjowLjAsIkJvcmRlclN0eWxlIjoxLCJCb3JkZXJDb2xvciI6NSwiQm9yZGVyVHJhbnNwZXJhbmN5IjowLjAsIlBvc2l0aW9uIjo0LCJTY2FsZSI6MiwiUm90YXRpb24iOjkwLjAsIk1pbmltdW0iOjEsIk1heGltdW0iOjEsIlRleHR1cmVTaGFwZSI6bnVsbCwiUGF0dGVyblR5cGUiOjAsIlRyYW5zcGFyZW5jeSI6MC4wLCJOZXdTaGFwZU5ld1NsaWRlIjpmYWxzZSwiU29mdEVkZ2VzIjpmYWxzZSwiV2lkdGhGYWN0IjowLjAsIkhlaWdodEZhY3QiOjAuMCwiT3ZlcmxheVBhcmVudCI6dHJ1ZX0sIlByaW1hcnlfQWRkU2hhcGVzIjpbeyJDb25jZXB0X1NoYXBlIjoxMCwiSGVpZ2h0IjoxLjAsIkJHQ29sb3IiOjE0LCJCcmlnaHRuZXNzIjotMC4xLCJSYW5kb21BZGp1c3RtZW50cyI6W1swLjI1LDAuMjVdLFsxLjE1NDcsMS4xNTQ3XV0sIkJvcmRlcldpZHRoIjowLjAsIkJvcmRlclN0eWxlIjoxLCJCb3JkZXJDb2xvciI6NSwiQm9yZGVyVHJhbnNwZXJhbmN5IjowLjAsIlBvc2l0aW9uIjoxMSwiU2NhbGUiOjEwLCJSb3RhdGlvbiI6OTAuMCwiTWluaW11bSI6MSwiTWF4aW11bSI6MSwiVGV4dHVyZVNoYXBlIjpudWxsLCJQYXR0ZXJuVHlwZSI6MCwiVHJhbnNwYXJlbmN5IjowLjgsIk5ld1NoYXBlTmV3U2xpZGUiOmZhbHNlLCJTb2Z0RWRnZXMiOmZhbHNlLCJXaWR0aEZhY3QiOjAuMCwiSGVpZ2h0RmFjdCI6MC4wLCJPdmVybGF5UGFyZW50IjpmYWxzZX0seyJDb25jZXB0X1NoYXBlIjoxMCwiSGVpZ2h0IjoxLjAsIkJHQ29sb3IiOjE0LCJCcmlnaHRuZXNzIjotMC4xLCJSYW5kb21BZGp1c3RtZW50cyI6W1swLjI1LDAuMjVdLFsxLjE1NDcsMS4xNTQ3XV0sIkJvcmRlcldpZHRoIjoxLjAsIkJvcmRlclN0eWxlIjoxLCJCb3JkZXJDb2xvciI6NSwiQm9yZGVyVHJhbnNwZXJhbmN5IjowLjksIlBvc2l0aW9uIjoxMSwiU2NhbGUiOjksIlJvdGF0aW9uIjo5MC4wLCJNaW5pbXVtIjoxLCJNYXhpbXVtIjoxLCJUZXh0dXJlU2hhcGUiOm51bGwsIlBhdHRlcm5UeXBlIjowLCJUcmFuc3BhcmVuY3kiOjEuMCwiTmV3U2hhcGVOZXdTbGlkZSI6ZmFsc2UsIlNvZnRFZGdlcyI6ZmFsc2UsIldpZHRoRmFjdCI6MC4wLCJIZWlnaHRGYWN0IjowLjAsIk92ZXJsYXlQYXJlbnQiOmZhbHNlfV0sIlNlY29uZGFyeVNoYXBlIjpudWxsLCJNb2R1bGVTaGFwZSI6MTAsIk1vZHVsZV9BZGRTaGFwZXMiOm51bGwsIk92ZXJsYXlNb2R1bGUiOjAsIk1vZHVsZUFkanVzdG1lbnRzIjpbMC4yNSwxLjE1NDddLCJSZWN0YW5nbGVTbW9vdGgiOmZhbHNlLCJSZWN0YW5nbGVTbW9vdGhSYWRpdXMiOjAuMDExMSwiQm9yZGVyU3R5bGUiOjAsIlNldEJHQmxvY2tzIjpmYWxzZSwiTWVyZ2VNb2R1bGUiOjB9LCJHcmFkaWVudCI6MiwiRm9udFRpdGxlIjoiT3BlbiBTYW5zIExpZ2h0IiwiRm9udFRleHQiOiJPcGVuIFNhbnMiLCJGb250VXBwZXJjYXNlIjp0cnVlLCJTaGFwZUNvbmNlcHQiOjUsIkRvTm90Q3JvcEJ5Q29uY2VwdFNoYXBlIjpmYWxzZSwiQ3JlYXRpdmVMZXZlbCI6MiwiSW5zZXJ0RmxhdGljb25zIjpmYWxzZSwiTFRXSF9mb3JfdGl0bGUiOlswLjA0MDYyNSwwLjAxNjkyNTc4LDAuOTE3NDM5MzQyLDAuMDUyMjgwMTFdLCJMVFdIX2Zvcl9mcmVlX3NwYWNlIjpbMC4wNDA2MjUsMC4xMDc3ODIwMDYsMC45MTc0MzkzNDIsMC44MDY5MTM0XSwiTFRXSF9mb3Jfc2xpZGVfbnVtZXJhdGlvbiI6WzAuOTUsMC45NDE2NjgsMC4wNDA3MjgwMTc3LDAuNTU3ODQwNDY2XSwiRm9udFNpemUiOjAuMDMzMzMzMzM1MSwiYmdfY29sb3IiOls4NywzOSw3N10sImFjY2VudF9jb2xvciI6WzIwMiw2NiwxODZdLCJhY2NlbnQyX2NvbG9yIjpbMjU0LDE3MCwxOF0sIkN1c3RvbUNvbmNlcHRTaGFwZSI6ZmFsc2UsIkNvcnBvcmF0ZVN0eWxlIjpmYWxzZX0=</a:t>
            </a:r>
            <a:endParaRPr lang="ru-RU" sz="100">
              <a:solidFill>
                <a:schemeClr val="tx1">
                  <a:alpha val="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085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65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8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53B92F0A-86A9-E4FF-B8E3-CD4388C97DAA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gradFill flip="none" rotWithShape="1">
            <a:gsLst>
              <a:gs pos="26000">
                <a:srgbClr val="57274D"/>
              </a:gs>
              <a:gs pos="75000">
                <a:srgbClr val="311C5C"/>
              </a:gs>
              <a:gs pos="0">
                <a:srgbClr val="41227C"/>
              </a:gs>
              <a:gs pos="100000">
                <a:srgbClr val="31247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A3C137C1-2CCE-70E6-8B64-00F14FFF029D}"/>
              </a:ext>
            </a:extLst>
          </p:cNvPr>
          <p:cNvGrpSpPr/>
          <p:nvPr/>
        </p:nvGrpSpPr>
        <p:grpSpPr>
          <a:xfrm>
            <a:off x="-345324" y="-243290"/>
            <a:ext cx="12916169" cy="7618565"/>
            <a:chOff x="-345324" y="-243290"/>
            <a:chExt cx="12916169" cy="7618565"/>
          </a:xfrm>
        </p:grpSpPr>
        <p:cxnSp>
          <p:nvCxnSpPr>
            <p:cNvPr id="3" name="Прямая соединительная линия 2">
              <a:extLst>
                <a:ext uri="{FF2B5EF4-FFF2-40B4-BE49-F238E27FC236}">
                  <a16:creationId xmlns:a16="http://schemas.microsoft.com/office/drawing/2014/main" id="{D3D3CE00-D49B-11FE-DDF7-5165BC2704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5324" y="-243290"/>
              <a:ext cx="6203092" cy="358345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Прямая соединительная линия 3">
              <a:extLst>
                <a:ext uri="{FF2B5EF4-FFF2-40B4-BE49-F238E27FC236}">
                  <a16:creationId xmlns:a16="http://schemas.microsoft.com/office/drawing/2014/main" id="{FB79B3F5-71EE-4D33-B469-F6A0A25421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9729" y="-43407"/>
              <a:ext cx="1264061" cy="730234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Прямая соединительная линия 4">
              <a:extLst>
                <a:ext uri="{FF2B5EF4-FFF2-40B4-BE49-F238E27FC236}">
                  <a16:creationId xmlns:a16="http://schemas.microsoft.com/office/drawing/2014/main" id="{C7EDB60B-8E0C-BDC9-120E-CBAE1EF9B7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59757" y="4200779"/>
              <a:ext cx="4674345" cy="270031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Прямая соединительная линия 5">
              <a:extLst>
                <a:ext uri="{FF2B5EF4-FFF2-40B4-BE49-F238E27FC236}">
                  <a16:creationId xmlns:a16="http://schemas.microsoft.com/office/drawing/2014/main" id="{5D295613-6767-445C-55A3-E71393910A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443" y="1554829"/>
              <a:ext cx="9220284" cy="53264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Прямая соединительная линия 45">
              <a:extLst>
                <a:ext uri="{FF2B5EF4-FFF2-40B4-BE49-F238E27FC236}">
                  <a16:creationId xmlns:a16="http://schemas.microsoft.com/office/drawing/2014/main" id="{84848E99-D550-3BA6-4C74-EC7C818F29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2103" y="-43408"/>
              <a:ext cx="10473448" cy="605039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Прямая соединительная линия 46">
              <a:extLst>
                <a:ext uri="{FF2B5EF4-FFF2-40B4-BE49-F238E27FC236}">
                  <a16:creationId xmlns:a16="http://schemas.microsoft.com/office/drawing/2014/main" id="{96BC6DD3-4D38-0F7D-5CDE-D07C0ADB18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5433" y="-201553"/>
              <a:ext cx="3868270" cy="22346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Прямая соединительная линия 47">
              <a:extLst>
                <a:ext uri="{FF2B5EF4-FFF2-40B4-BE49-F238E27FC236}">
                  <a16:creationId xmlns:a16="http://schemas.microsoft.com/office/drawing/2014/main" id="{78CBDCB1-F501-868D-84C2-6D15417B3D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11815" y="-180454"/>
              <a:ext cx="8664436" cy="5005350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Прямая соединительная линия 48">
              <a:extLst>
                <a:ext uri="{FF2B5EF4-FFF2-40B4-BE49-F238E27FC236}">
                  <a16:creationId xmlns:a16="http://schemas.microsoft.com/office/drawing/2014/main" id="{B24408E7-407B-EABA-2E18-01998E71C0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301" y="32056"/>
              <a:ext cx="11998544" cy="693142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Прямая соединительная линия 49">
              <a:extLst>
                <a:ext uri="{FF2B5EF4-FFF2-40B4-BE49-F238E27FC236}">
                  <a16:creationId xmlns:a16="http://schemas.microsoft.com/office/drawing/2014/main" id="{4927459D-FAD5-B565-A186-4E245324DE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963" y="2851966"/>
              <a:ext cx="7203485" cy="416137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Прямая соединительная линия 50">
              <a:extLst>
                <a:ext uri="{FF2B5EF4-FFF2-40B4-BE49-F238E27FC236}">
                  <a16:creationId xmlns:a16="http://schemas.microsoft.com/office/drawing/2014/main" id="{89D57664-33FC-02BF-80BD-089A571444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2102" y="5550938"/>
              <a:ext cx="3157989" cy="182433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8ACF62AC-DEDC-45C2-265A-9842D4A42E2C}"/>
              </a:ext>
            </a:extLst>
          </p:cNvPr>
          <p:cNvSpPr txBox="1"/>
          <p:nvPr/>
        </p:nvSpPr>
        <p:spPr>
          <a:xfrm flipH="1">
            <a:off x="3277833" y="1812893"/>
            <a:ext cx="5829596" cy="3046988"/>
          </a:xfrm>
          <a:prstGeom prst="rect">
            <a:avLst/>
          </a:prstGeom>
          <a:noFill/>
          <a:ln>
            <a:noFill/>
          </a:ln>
          <a:effectLst>
            <a:outerShdw blurRad="279400" dist="38100" dir="5400000" algn="t" rotWithShape="0">
              <a:prstClr val="black">
                <a:alpha val="79000"/>
              </a:prstClr>
            </a:outerShdw>
          </a:effectLst>
          <a:scene3d>
            <a:camera prst="isometricTopUp">
              <a:rot lat="19476222" lon="18883146" rev="3609744"/>
            </a:camera>
            <a:lightRig rig="twoPt" dir="t"/>
          </a:scene3d>
          <a:sp3d>
            <a:bevelT w="0" h="0"/>
            <a:extrusionClr>
              <a:schemeClr val="bg1"/>
            </a:extrusionClr>
          </a:sp3d>
        </p:spPr>
        <p:txBody>
          <a:bodyPr wrap="square" rtlCol="0">
            <a:spAutoFit/>
            <a:sp3d prstMaterial="softEdge">
              <a:bevelB w="0" h="273050" prst="slope"/>
              <a:extrusionClr>
                <a:schemeClr val="bg1"/>
              </a:extrusionClr>
              <a:contourClr>
                <a:schemeClr val="accent1"/>
              </a:contourClr>
            </a:sp3d>
          </a:bodyPr>
          <a:lstStyle/>
          <a:p>
            <a:r>
              <a:rPr lang="en-US" sz="9600" spc="600" dirty="0" err="1">
                <a:gradFill>
                  <a:gsLst>
                    <a:gs pos="26000">
                      <a:srgbClr val="944282"/>
                    </a:gs>
                    <a:gs pos="75000">
                      <a:srgbClr val="311C5C"/>
                    </a:gs>
                    <a:gs pos="0">
                      <a:srgbClr val="41227C"/>
                    </a:gs>
                    <a:gs pos="100000">
                      <a:srgbClr val="312473"/>
                    </a:gs>
                  </a:gsLst>
                  <a:lin ang="2700000" scaled="1"/>
                </a:gradFill>
                <a:latin typeface="Bebas Neue Bold" panose="020B0606020202050201" pitchFamily="34" charset="-52"/>
              </a:rPr>
              <a:t>Needfavor</a:t>
            </a:r>
            <a:r>
              <a:rPr lang="en-US" sz="9600" spc="600" dirty="0">
                <a:gradFill>
                  <a:gsLst>
                    <a:gs pos="26000">
                      <a:srgbClr val="944282"/>
                    </a:gs>
                    <a:gs pos="75000">
                      <a:srgbClr val="311C5C"/>
                    </a:gs>
                    <a:gs pos="0">
                      <a:srgbClr val="41227C"/>
                    </a:gs>
                    <a:gs pos="100000">
                      <a:srgbClr val="312473"/>
                    </a:gs>
                  </a:gsLst>
                  <a:lin ang="2700000" scaled="1"/>
                </a:gradFill>
                <a:latin typeface="Bebas Neue Bold" panose="020B0606020202050201" pitchFamily="34" charset="-52"/>
              </a:rPr>
              <a:t> 35</a:t>
            </a:r>
          </a:p>
        </p:txBody>
      </p: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739A56DE-768B-4F63-B8FC-6368E901B3B5}"/>
              </a:ext>
            </a:extLst>
          </p:cNvPr>
          <p:cNvGrpSpPr/>
          <p:nvPr/>
        </p:nvGrpSpPr>
        <p:grpSpPr>
          <a:xfrm>
            <a:off x="-5706899" y="7001949"/>
            <a:ext cx="5829596" cy="3255900"/>
            <a:chOff x="-1060578" y="4275022"/>
            <a:chExt cx="5829596" cy="3255900"/>
          </a:xfrm>
          <a:effectLst>
            <a:outerShdw blurRad="228600" dist="38100" dir="5400000" algn="t" rotWithShape="0">
              <a:prstClr val="black">
                <a:alpha val="29000"/>
              </a:prstClr>
            </a:outerShdw>
          </a:effectLst>
        </p:grpSpPr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0F230D6D-C8A8-2D54-E2B7-1116F348606B}"/>
                </a:ext>
              </a:extLst>
            </p:cNvPr>
            <p:cNvSpPr/>
            <p:nvPr/>
          </p:nvSpPr>
          <p:spPr>
            <a:xfrm>
              <a:off x="-1060578" y="5100366"/>
              <a:ext cx="5829596" cy="1569660"/>
            </a:xfrm>
            <a:prstGeom prst="rect">
              <a:avLst/>
            </a:prstGeom>
            <a:gradFill>
              <a:gsLst>
                <a:gs pos="0">
                  <a:srgbClr val="311C5C"/>
                </a:gs>
                <a:gs pos="100000">
                  <a:srgbClr val="944282"/>
                </a:gs>
              </a:gsLst>
              <a:lin ang="0" scaled="0"/>
            </a:gradFill>
            <a:ln>
              <a:noFill/>
            </a:ln>
            <a:effectLst>
              <a:outerShdw blurRad="152400" sx="102000" sy="102000" algn="ctr" rotWithShape="0">
                <a:prstClr val="black">
                  <a:alpha val="60000"/>
                </a:prstClr>
              </a:outerShdw>
            </a:effectLst>
            <a:scene3d>
              <a:camera prst="isometricTopUp"/>
              <a:lightRig rig="threePt" dir="t"/>
            </a:scene3d>
            <a:sp3d>
              <a:bevelB w="0" h="3365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A397D173-CC28-35CA-6D62-AA1D632BB1E7}"/>
                </a:ext>
              </a:extLst>
            </p:cNvPr>
            <p:cNvSpPr/>
            <p:nvPr/>
          </p:nvSpPr>
          <p:spPr>
            <a:xfrm>
              <a:off x="2494181" y="4491023"/>
              <a:ext cx="1144055" cy="919533"/>
            </a:xfrm>
            <a:prstGeom prst="rect">
              <a:avLst/>
            </a:prstGeom>
            <a:gradFill>
              <a:gsLst>
                <a:gs pos="100000">
                  <a:srgbClr val="311C5C"/>
                </a:gs>
                <a:gs pos="0">
                  <a:srgbClr val="944282"/>
                </a:gs>
              </a:gsLst>
              <a:lin ang="5400000" scaled="0"/>
            </a:gradFill>
            <a:ln>
              <a:noFill/>
            </a:ln>
            <a:effectLst>
              <a:outerShdw blurRad="152400" sx="102000" sy="102000" algn="ctr" rotWithShape="0">
                <a:prstClr val="black">
                  <a:alpha val="60000"/>
                </a:prstClr>
              </a:outerShdw>
            </a:effectLst>
            <a:scene3d>
              <a:camera prst="isometricTopUp"/>
              <a:lightRig rig="threePt" dir="t"/>
            </a:scene3d>
            <a:sp3d>
              <a:bevelB w="0" h="3365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B41B203B-B5A9-9A2A-43E9-B514FC69731C}"/>
                </a:ext>
              </a:extLst>
            </p:cNvPr>
            <p:cNvSpPr/>
            <p:nvPr/>
          </p:nvSpPr>
          <p:spPr>
            <a:xfrm>
              <a:off x="2695584" y="4434737"/>
              <a:ext cx="642056" cy="516052"/>
            </a:xfrm>
            <a:prstGeom prst="rect">
              <a:avLst/>
            </a:prstGeom>
            <a:gradFill>
              <a:gsLst>
                <a:gs pos="100000">
                  <a:srgbClr val="311C5C"/>
                </a:gs>
                <a:gs pos="0">
                  <a:srgbClr val="944282"/>
                </a:gs>
              </a:gsLst>
              <a:lin ang="2700000" scaled="0"/>
            </a:gradFill>
            <a:ln>
              <a:noFill/>
            </a:ln>
            <a:effectLst>
              <a:outerShdw blurRad="152400" sx="102000" sy="102000" algn="ctr" rotWithShape="0">
                <a:prstClr val="black">
                  <a:alpha val="60000"/>
                </a:prstClr>
              </a:outerShdw>
            </a:effectLst>
            <a:scene3d>
              <a:camera prst="isometricTopUp"/>
              <a:lightRig rig="threePt" dir="t"/>
            </a:scene3d>
            <a:sp3d>
              <a:bevelB w="0" h="3365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501369C3-CFDA-D407-5644-8AB793AE0403}"/>
                </a:ext>
              </a:extLst>
            </p:cNvPr>
            <p:cNvSpPr/>
            <p:nvPr/>
          </p:nvSpPr>
          <p:spPr>
            <a:xfrm>
              <a:off x="4162661" y="4814923"/>
              <a:ext cx="229515" cy="22951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>
              <a:glow rad="203200">
                <a:schemeClr val="accent4">
                  <a:satMod val="175000"/>
                  <a:alpha val="14000"/>
                </a:schemeClr>
              </a:glow>
            </a:effectLst>
            <a:scene3d>
              <a:camera prst="isometricTopUp"/>
              <a:lightRig rig="threePt" dir="t"/>
            </a:scene3d>
            <a:sp3d>
              <a:bevelB w="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Прямоугольник 24">
              <a:extLst>
                <a:ext uri="{FF2B5EF4-FFF2-40B4-BE49-F238E27FC236}">
                  <a16:creationId xmlns:a16="http://schemas.microsoft.com/office/drawing/2014/main" id="{5DA2B62D-6686-7147-0924-CCA139EA3F75}"/>
                </a:ext>
              </a:extLst>
            </p:cNvPr>
            <p:cNvSpPr/>
            <p:nvPr/>
          </p:nvSpPr>
          <p:spPr>
            <a:xfrm>
              <a:off x="3256408" y="4275022"/>
              <a:ext cx="229515" cy="22951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>
              <a:glow rad="203200">
                <a:schemeClr val="accent4">
                  <a:satMod val="175000"/>
                  <a:alpha val="14000"/>
                </a:schemeClr>
              </a:glow>
            </a:effectLst>
            <a:scene3d>
              <a:camera prst="isometricTopUp"/>
              <a:lightRig rig="threePt" dir="t"/>
            </a:scene3d>
            <a:sp3d>
              <a:bevelB w="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Овал 25">
              <a:extLst>
                <a:ext uri="{FF2B5EF4-FFF2-40B4-BE49-F238E27FC236}">
                  <a16:creationId xmlns:a16="http://schemas.microsoft.com/office/drawing/2014/main" id="{C02AC2EC-2864-8923-5BC2-A5CBC03C9288}"/>
                </a:ext>
              </a:extLst>
            </p:cNvPr>
            <p:cNvSpPr/>
            <p:nvPr/>
          </p:nvSpPr>
          <p:spPr>
            <a:xfrm>
              <a:off x="3696237" y="5538388"/>
              <a:ext cx="346810" cy="346808"/>
            </a:xfrm>
            <a:prstGeom prst="ellipse">
              <a:avLst/>
            </a:prstGeom>
            <a:gradFill>
              <a:gsLst>
                <a:gs pos="100000">
                  <a:srgbClr val="311C5C"/>
                </a:gs>
                <a:gs pos="0">
                  <a:srgbClr val="944282"/>
                </a:gs>
              </a:gsLst>
              <a:lin ang="2700000" scaled="0"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scene3d>
              <a:camera prst="isometricRightUp"/>
              <a:lightRig rig="threePt" dir="t"/>
            </a:scene3d>
            <a:sp3d>
              <a:bevelB w="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Прямоугольник 26">
              <a:extLst>
                <a:ext uri="{FF2B5EF4-FFF2-40B4-BE49-F238E27FC236}">
                  <a16:creationId xmlns:a16="http://schemas.microsoft.com/office/drawing/2014/main" id="{F28158C4-4A3E-B8DB-5D8A-B73E9B1DD415}"/>
                </a:ext>
              </a:extLst>
            </p:cNvPr>
            <p:cNvSpPr/>
            <p:nvPr/>
          </p:nvSpPr>
          <p:spPr>
            <a:xfrm>
              <a:off x="143288" y="5913637"/>
              <a:ext cx="1651113" cy="519658"/>
            </a:xfrm>
            <a:prstGeom prst="rect">
              <a:avLst/>
            </a:prstGeom>
            <a:gradFill>
              <a:gsLst>
                <a:gs pos="100000">
                  <a:srgbClr val="311C5C"/>
                </a:gs>
                <a:gs pos="0">
                  <a:srgbClr val="944282"/>
                </a:gs>
              </a:gsLst>
              <a:lin ang="2700000" scaled="0"/>
            </a:gradFill>
            <a:ln>
              <a:noFill/>
            </a:ln>
            <a:effectLst>
              <a:outerShdw blurRad="152400" sx="102000" sy="102000" algn="ctr" rotWithShape="0">
                <a:prstClr val="black">
                  <a:alpha val="60000"/>
                </a:prstClr>
              </a:outerShdw>
            </a:effectLst>
            <a:scene3d>
              <a:camera prst="isometricTopUp"/>
              <a:lightRig rig="threePt" dir="t"/>
            </a:scene3d>
            <a:sp3d>
              <a:bevelB w="0" h="3365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7D716C4C-D884-774F-A1DA-9C011A6CBCED}"/>
                </a:ext>
              </a:extLst>
            </p:cNvPr>
            <p:cNvSpPr/>
            <p:nvPr/>
          </p:nvSpPr>
          <p:spPr>
            <a:xfrm>
              <a:off x="837705" y="7184114"/>
              <a:ext cx="346810" cy="346808"/>
            </a:xfrm>
            <a:prstGeom prst="ellipse">
              <a:avLst/>
            </a:prstGeom>
            <a:gradFill>
              <a:gsLst>
                <a:gs pos="100000">
                  <a:srgbClr val="311C5C"/>
                </a:gs>
                <a:gs pos="0">
                  <a:srgbClr val="944282"/>
                </a:gs>
              </a:gsLst>
              <a:lin ang="2700000" scaled="0"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scene3d>
              <a:camera prst="isometricRightUp"/>
              <a:lightRig rig="threePt" dir="t"/>
            </a:scene3d>
            <a:sp3d>
              <a:bevelB w="0" h="127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267AF9FE-0242-EE60-3275-5B142008C828}"/>
              </a:ext>
            </a:extLst>
          </p:cNvPr>
          <p:cNvGrpSpPr/>
          <p:nvPr/>
        </p:nvGrpSpPr>
        <p:grpSpPr>
          <a:xfrm>
            <a:off x="-3756458" y="3140814"/>
            <a:ext cx="2815042" cy="3235146"/>
            <a:chOff x="2917643" y="-927854"/>
            <a:chExt cx="3380514" cy="3885006"/>
          </a:xfrm>
        </p:grpSpPr>
        <p:grpSp>
          <p:nvGrpSpPr>
            <p:cNvPr id="30" name="Группа 29">
              <a:extLst>
                <a:ext uri="{FF2B5EF4-FFF2-40B4-BE49-F238E27FC236}">
                  <a16:creationId xmlns:a16="http://schemas.microsoft.com/office/drawing/2014/main" id="{9911C6BD-5ADE-3ABC-066E-9EF0B8CDD0D1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35" name="Полилиния: фигура 64">
                <a:extLst>
                  <a:ext uri="{FF2B5EF4-FFF2-40B4-BE49-F238E27FC236}">
                    <a16:creationId xmlns:a16="http://schemas.microsoft.com/office/drawing/2014/main" id="{92747E36-EBC2-62D4-F199-EEA382E29B21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6" name="Полилиния: фигура 65">
                <a:extLst>
                  <a:ext uri="{FF2B5EF4-FFF2-40B4-BE49-F238E27FC236}">
                    <a16:creationId xmlns:a16="http://schemas.microsoft.com/office/drawing/2014/main" id="{4DDD84B4-327E-1B90-62AC-BC2BCDB4AC13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4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7" name="Полилиния: фигура 66">
                <a:extLst>
                  <a:ext uri="{FF2B5EF4-FFF2-40B4-BE49-F238E27FC236}">
                    <a16:creationId xmlns:a16="http://schemas.microsoft.com/office/drawing/2014/main" id="{1F3C18DB-A9E0-FB17-517F-A9D07488A4EF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8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Группа 30">
              <a:extLst>
                <a:ext uri="{FF2B5EF4-FFF2-40B4-BE49-F238E27FC236}">
                  <a16:creationId xmlns:a16="http://schemas.microsoft.com/office/drawing/2014/main" id="{1381472A-5AAB-6B2A-61BA-B2C945F90529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32" name="Полилиния: фигура 49">
                <a:extLst>
                  <a:ext uri="{FF2B5EF4-FFF2-40B4-BE49-F238E27FC236}">
                    <a16:creationId xmlns:a16="http://schemas.microsoft.com/office/drawing/2014/main" id="{CEC5BC7C-EF10-80D3-6A15-18B1E7DFBA12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1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Полилиния: фигура 51">
                <a:extLst>
                  <a:ext uri="{FF2B5EF4-FFF2-40B4-BE49-F238E27FC236}">
                    <a16:creationId xmlns:a16="http://schemas.microsoft.com/office/drawing/2014/main" id="{5AEA479D-5F73-FE49-B49B-1E83101A720B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19000"/>
                    </a:srgbClr>
                  </a:gs>
                </a:gsLst>
                <a:lin ang="13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Полилиния: фигура 52">
                <a:extLst>
                  <a:ext uri="{FF2B5EF4-FFF2-40B4-BE49-F238E27FC236}">
                    <a16:creationId xmlns:a16="http://schemas.microsoft.com/office/drawing/2014/main" id="{0DEDFD75-C56C-555E-D2E1-BFB4317264EA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7000"/>
                    </a:srgbClr>
                  </a:gs>
                </a:gsLst>
                <a:lin ang="13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id="{FECACC88-5598-5DF5-8233-4D3E30735A0C}"/>
              </a:ext>
            </a:extLst>
          </p:cNvPr>
          <p:cNvGrpSpPr/>
          <p:nvPr/>
        </p:nvGrpSpPr>
        <p:grpSpPr>
          <a:xfrm>
            <a:off x="12404392" y="1862885"/>
            <a:ext cx="1510086" cy="1721030"/>
            <a:chOff x="13504256" y="1437334"/>
            <a:chExt cx="3380514" cy="3852738"/>
          </a:xfrm>
        </p:grpSpPr>
        <p:sp>
          <p:nvSpPr>
            <p:cNvPr id="39" name="Полилиния: фигура 55">
              <a:extLst>
                <a:ext uri="{FF2B5EF4-FFF2-40B4-BE49-F238E27FC236}">
                  <a16:creationId xmlns:a16="http://schemas.microsoft.com/office/drawing/2014/main" id="{4592201B-CAEF-1B6D-605D-9A498A91EDCD}"/>
                </a:ext>
              </a:extLst>
            </p:cNvPr>
            <p:cNvSpPr/>
            <p:nvPr/>
          </p:nvSpPr>
          <p:spPr>
            <a:xfrm>
              <a:off x="13504256" y="2362463"/>
              <a:ext cx="1690257" cy="2927609"/>
            </a:xfrm>
            <a:custGeom>
              <a:avLst/>
              <a:gdLst>
                <a:gd name="connsiteX0" fmla="*/ 0 w 678162"/>
                <a:gd name="connsiteY0" fmla="*/ 0 h 1174612"/>
                <a:gd name="connsiteX1" fmla="*/ 676466 w 678162"/>
                <a:gd name="connsiteY1" fmla="*/ 392517 h 1174612"/>
                <a:gd name="connsiteX2" fmla="*/ 678162 w 678162"/>
                <a:gd name="connsiteY2" fmla="*/ 1174612 h 1174612"/>
                <a:gd name="connsiteX3" fmla="*/ 5640 w 678162"/>
                <a:gd name="connsiteY3" fmla="*/ 779819 h 117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8162" h="1174612">
                  <a:moveTo>
                    <a:pt x="0" y="0"/>
                  </a:moveTo>
                  <a:lnTo>
                    <a:pt x="676466" y="392517"/>
                  </a:lnTo>
                  <a:lnTo>
                    <a:pt x="678162" y="1174612"/>
                  </a:lnTo>
                  <a:lnTo>
                    <a:pt x="5640" y="779819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C"/>
                </a:gs>
                <a:gs pos="71000">
                  <a:srgbClr val="FF00DD">
                    <a:alpha val="11000"/>
                  </a:srgbClr>
                </a:gs>
              </a:gsLst>
              <a:lin ang="13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Полилиния: фигура 56">
              <a:extLst>
                <a:ext uri="{FF2B5EF4-FFF2-40B4-BE49-F238E27FC236}">
                  <a16:creationId xmlns:a16="http://schemas.microsoft.com/office/drawing/2014/main" id="{3B93733B-3415-8F79-178A-F9B7C07B9442}"/>
                </a:ext>
              </a:extLst>
            </p:cNvPr>
            <p:cNvSpPr/>
            <p:nvPr/>
          </p:nvSpPr>
          <p:spPr>
            <a:xfrm flipH="1">
              <a:off x="15186602" y="2362463"/>
              <a:ext cx="1690257" cy="2927609"/>
            </a:xfrm>
            <a:custGeom>
              <a:avLst/>
              <a:gdLst>
                <a:gd name="connsiteX0" fmla="*/ 0 w 678162"/>
                <a:gd name="connsiteY0" fmla="*/ 0 h 1174612"/>
                <a:gd name="connsiteX1" fmla="*/ 676466 w 678162"/>
                <a:gd name="connsiteY1" fmla="*/ 392517 h 1174612"/>
                <a:gd name="connsiteX2" fmla="*/ 678162 w 678162"/>
                <a:gd name="connsiteY2" fmla="*/ 1174612 h 1174612"/>
                <a:gd name="connsiteX3" fmla="*/ 5640 w 678162"/>
                <a:gd name="connsiteY3" fmla="*/ 779819 h 1174612"/>
                <a:gd name="connsiteX0" fmla="*/ 0 w 678162"/>
                <a:gd name="connsiteY0" fmla="*/ 0 h 1174612"/>
                <a:gd name="connsiteX1" fmla="*/ 677740 w 678162"/>
                <a:gd name="connsiteY1" fmla="*/ 392517 h 1174612"/>
                <a:gd name="connsiteX2" fmla="*/ 678162 w 678162"/>
                <a:gd name="connsiteY2" fmla="*/ 1174612 h 1174612"/>
                <a:gd name="connsiteX3" fmla="*/ 5640 w 678162"/>
                <a:gd name="connsiteY3" fmla="*/ 779819 h 1174612"/>
                <a:gd name="connsiteX4" fmla="*/ 0 w 678162"/>
                <a:gd name="connsiteY4" fmla="*/ 0 h 117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162" h="1174612">
                  <a:moveTo>
                    <a:pt x="0" y="0"/>
                  </a:moveTo>
                  <a:lnTo>
                    <a:pt x="677740" y="392517"/>
                  </a:lnTo>
                  <a:cubicBezTo>
                    <a:pt x="677881" y="653215"/>
                    <a:pt x="678021" y="913914"/>
                    <a:pt x="678162" y="1174612"/>
                  </a:cubicBezTo>
                  <a:lnTo>
                    <a:pt x="5640" y="779819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C"/>
                </a:gs>
                <a:gs pos="71000">
                  <a:srgbClr val="FF00DD">
                    <a:alpha val="11000"/>
                  </a:srgbClr>
                </a:gs>
              </a:gsLst>
              <a:lin ang="13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Полилиния: фигура 57">
              <a:extLst>
                <a:ext uri="{FF2B5EF4-FFF2-40B4-BE49-F238E27FC236}">
                  <a16:creationId xmlns:a16="http://schemas.microsoft.com/office/drawing/2014/main" id="{C6161C13-9CEE-FEB4-98F4-BD470F368B63}"/>
                </a:ext>
              </a:extLst>
            </p:cNvPr>
            <p:cNvSpPr/>
            <p:nvPr/>
          </p:nvSpPr>
          <p:spPr>
            <a:xfrm>
              <a:off x="13504256" y="2893222"/>
              <a:ext cx="3380514" cy="1930624"/>
            </a:xfrm>
            <a:custGeom>
              <a:avLst/>
              <a:gdLst>
                <a:gd name="connsiteX0" fmla="*/ 678163 w 1356325"/>
                <a:gd name="connsiteY0" fmla="*/ 0 h 774603"/>
                <a:gd name="connsiteX1" fmla="*/ 1356325 w 1356325"/>
                <a:gd name="connsiteY1" fmla="*/ 389578 h 774603"/>
                <a:gd name="connsiteX2" fmla="*/ 678163 w 1356325"/>
                <a:gd name="connsiteY2" fmla="*/ 774603 h 774603"/>
                <a:gd name="connsiteX3" fmla="*/ 0 w 1356325"/>
                <a:gd name="connsiteY3" fmla="*/ 389578 h 774603"/>
                <a:gd name="connsiteX4" fmla="*/ 678163 w 1356325"/>
                <a:gd name="connsiteY4" fmla="*/ 0 h 77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325" h="774603">
                  <a:moveTo>
                    <a:pt x="678163" y="0"/>
                  </a:moveTo>
                  <a:lnTo>
                    <a:pt x="1356325" y="389578"/>
                  </a:lnTo>
                  <a:lnTo>
                    <a:pt x="678163" y="774603"/>
                  </a:lnTo>
                  <a:lnTo>
                    <a:pt x="0" y="389578"/>
                  </a:lnTo>
                  <a:lnTo>
                    <a:pt x="678163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C"/>
                </a:gs>
                <a:gs pos="71000">
                  <a:srgbClr val="FF00DD">
                    <a:alpha val="11000"/>
                  </a:srgb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Полилиния: фигура 58">
              <a:extLst>
                <a:ext uri="{FF2B5EF4-FFF2-40B4-BE49-F238E27FC236}">
                  <a16:creationId xmlns:a16="http://schemas.microsoft.com/office/drawing/2014/main" id="{BBC4CA62-823D-ABEF-0E4F-522F2412BE44}"/>
                </a:ext>
              </a:extLst>
            </p:cNvPr>
            <p:cNvSpPr/>
            <p:nvPr/>
          </p:nvSpPr>
          <p:spPr>
            <a:xfrm>
              <a:off x="13504256" y="2529252"/>
              <a:ext cx="3380514" cy="1930624"/>
            </a:xfrm>
            <a:custGeom>
              <a:avLst/>
              <a:gdLst>
                <a:gd name="connsiteX0" fmla="*/ 678163 w 1356325"/>
                <a:gd name="connsiteY0" fmla="*/ 0 h 774603"/>
                <a:gd name="connsiteX1" fmla="*/ 1356325 w 1356325"/>
                <a:gd name="connsiteY1" fmla="*/ 389578 h 774603"/>
                <a:gd name="connsiteX2" fmla="*/ 678163 w 1356325"/>
                <a:gd name="connsiteY2" fmla="*/ 774603 h 774603"/>
                <a:gd name="connsiteX3" fmla="*/ 0 w 1356325"/>
                <a:gd name="connsiteY3" fmla="*/ 389578 h 774603"/>
                <a:gd name="connsiteX4" fmla="*/ 678163 w 1356325"/>
                <a:gd name="connsiteY4" fmla="*/ 0 h 77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325" h="774603">
                  <a:moveTo>
                    <a:pt x="678163" y="0"/>
                  </a:moveTo>
                  <a:lnTo>
                    <a:pt x="1356325" y="389578"/>
                  </a:lnTo>
                  <a:lnTo>
                    <a:pt x="678163" y="774603"/>
                  </a:lnTo>
                  <a:lnTo>
                    <a:pt x="0" y="389578"/>
                  </a:lnTo>
                  <a:lnTo>
                    <a:pt x="678163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C"/>
                </a:gs>
                <a:gs pos="71000">
                  <a:srgbClr val="FF00DD">
                    <a:alpha val="11000"/>
                  </a:srgb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Полилиния: фигура 59">
              <a:extLst>
                <a:ext uri="{FF2B5EF4-FFF2-40B4-BE49-F238E27FC236}">
                  <a16:creationId xmlns:a16="http://schemas.microsoft.com/office/drawing/2014/main" id="{96CEA526-7F5F-0C44-4D53-A17384914A67}"/>
                </a:ext>
              </a:extLst>
            </p:cNvPr>
            <p:cNvSpPr/>
            <p:nvPr/>
          </p:nvSpPr>
          <p:spPr>
            <a:xfrm>
              <a:off x="13504256" y="2165278"/>
              <a:ext cx="3380514" cy="1930624"/>
            </a:xfrm>
            <a:custGeom>
              <a:avLst/>
              <a:gdLst>
                <a:gd name="connsiteX0" fmla="*/ 678163 w 1356325"/>
                <a:gd name="connsiteY0" fmla="*/ 0 h 774603"/>
                <a:gd name="connsiteX1" fmla="*/ 1356325 w 1356325"/>
                <a:gd name="connsiteY1" fmla="*/ 389578 h 774603"/>
                <a:gd name="connsiteX2" fmla="*/ 678163 w 1356325"/>
                <a:gd name="connsiteY2" fmla="*/ 774603 h 774603"/>
                <a:gd name="connsiteX3" fmla="*/ 0 w 1356325"/>
                <a:gd name="connsiteY3" fmla="*/ 389578 h 774603"/>
                <a:gd name="connsiteX4" fmla="*/ 678163 w 1356325"/>
                <a:gd name="connsiteY4" fmla="*/ 0 h 77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325" h="774603">
                  <a:moveTo>
                    <a:pt x="678163" y="0"/>
                  </a:moveTo>
                  <a:lnTo>
                    <a:pt x="1356325" y="389578"/>
                  </a:lnTo>
                  <a:lnTo>
                    <a:pt x="678163" y="774603"/>
                  </a:lnTo>
                  <a:lnTo>
                    <a:pt x="0" y="389578"/>
                  </a:lnTo>
                  <a:lnTo>
                    <a:pt x="678163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C"/>
                </a:gs>
                <a:gs pos="71000">
                  <a:srgbClr val="FF00DD">
                    <a:alpha val="11000"/>
                  </a:srgb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Полилиния: фигура 60">
              <a:extLst>
                <a:ext uri="{FF2B5EF4-FFF2-40B4-BE49-F238E27FC236}">
                  <a16:creationId xmlns:a16="http://schemas.microsoft.com/office/drawing/2014/main" id="{DEFB37F0-A6BE-D376-F54B-60926C85109B}"/>
                </a:ext>
              </a:extLst>
            </p:cNvPr>
            <p:cNvSpPr/>
            <p:nvPr/>
          </p:nvSpPr>
          <p:spPr>
            <a:xfrm>
              <a:off x="13504256" y="1801307"/>
              <a:ext cx="3380514" cy="1930624"/>
            </a:xfrm>
            <a:custGeom>
              <a:avLst/>
              <a:gdLst>
                <a:gd name="connsiteX0" fmla="*/ 678163 w 1356325"/>
                <a:gd name="connsiteY0" fmla="*/ 0 h 774603"/>
                <a:gd name="connsiteX1" fmla="*/ 1356325 w 1356325"/>
                <a:gd name="connsiteY1" fmla="*/ 389578 h 774603"/>
                <a:gd name="connsiteX2" fmla="*/ 678163 w 1356325"/>
                <a:gd name="connsiteY2" fmla="*/ 774603 h 774603"/>
                <a:gd name="connsiteX3" fmla="*/ 0 w 1356325"/>
                <a:gd name="connsiteY3" fmla="*/ 389578 h 774603"/>
                <a:gd name="connsiteX4" fmla="*/ 678163 w 1356325"/>
                <a:gd name="connsiteY4" fmla="*/ 0 h 77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325" h="774603">
                  <a:moveTo>
                    <a:pt x="678163" y="0"/>
                  </a:moveTo>
                  <a:lnTo>
                    <a:pt x="1356325" y="389578"/>
                  </a:lnTo>
                  <a:lnTo>
                    <a:pt x="678163" y="774603"/>
                  </a:lnTo>
                  <a:lnTo>
                    <a:pt x="0" y="389578"/>
                  </a:lnTo>
                  <a:lnTo>
                    <a:pt x="678163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C"/>
                </a:gs>
                <a:gs pos="71000">
                  <a:srgbClr val="FF00DD">
                    <a:alpha val="11000"/>
                  </a:srgb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Полилиния: фигура 61">
              <a:extLst>
                <a:ext uri="{FF2B5EF4-FFF2-40B4-BE49-F238E27FC236}">
                  <a16:creationId xmlns:a16="http://schemas.microsoft.com/office/drawing/2014/main" id="{6A2B23FD-BED3-0B96-B506-B6052C7528F9}"/>
                </a:ext>
              </a:extLst>
            </p:cNvPr>
            <p:cNvSpPr/>
            <p:nvPr/>
          </p:nvSpPr>
          <p:spPr>
            <a:xfrm>
              <a:off x="13504256" y="1437334"/>
              <a:ext cx="3380514" cy="1930625"/>
            </a:xfrm>
            <a:custGeom>
              <a:avLst/>
              <a:gdLst>
                <a:gd name="connsiteX0" fmla="*/ 678163 w 1356325"/>
                <a:gd name="connsiteY0" fmla="*/ 0 h 774603"/>
                <a:gd name="connsiteX1" fmla="*/ 1356325 w 1356325"/>
                <a:gd name="connsiteY1" fmla="*/ 389578 h 774603"/>
                <a:gd name="connsiteX2" fmla="*/ 678163 w 1356325"/>
                <a:gd name="connsiteY2" fmla="*/ 774603 h 774603"/>
                <a:gd name="connsiteX3" fmla="*/ 0 w 1356325"/>
                <a:gd name="connsiteY3" fmla="*/ 389578 h 774603"/>
                <a:gd name="connsiteX4" fmla="*/ 678163 w 1356325"/>
                <a:gd name="connsiteY4" fmla="*/ 0 h 774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6325" h="774603">
                  <a:moveTo>
                    <a:pt x="678163" y="0"/>
                  </a:moveTo>
                  <a:lnTo>
                    <a:pt x="1356325" y="389578"/>
                  </a:lnTo>
                  <a:lnTo>
                    <a:pt x="678163" y="774603"/>
                  </a:lnTo>
                  <a:lnTo>
                    <a:pt x="0" y="389578"/>
                  </a:lnTo>
                  <a:lnTo>
                    <a:pt x="678163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C"/>
                </a:gs>
                <a:gs pos="71000">
                  <a:srgbClr val="FF00DD">
                    <a:alpha val="11000"/>
                  </a:srgbClr>
                </a:gs>
              </a:gsLst>
              <a:lin ang="16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77993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2.22222E-6 L -0.61185 0.61181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599" y="3057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836 0.04236 L 0.94987 -1.03125 " pathEditMode="relative" rAng="0" ptsTypes="AA">
                                      <p:cBhvr>
                                        <p:cTn id="8" dur="6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911" y="-5368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31 -0.23333 L -1.02617 1.05208 " pathEditMode="relative" rAng="0" ptsTypes="AA">
                                      <p:cBhvr>
                                        <p:cTn id="10" dur="6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964" y="64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path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2.70833E-6 -2.22222E-6 L 1.65677 -1.6983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839" y="-8490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56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33333E-6 L 1.65065 -1.71296 " pathEditMode="fixed" rAng="0" ptsTypes="AA">
                                      <p:cBhvr>
                                        <p:cTn id="1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526" y="-8564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C8E046D-866C-FA04-8534-4720156C90E1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gradFill flip="none" rotWithShape="1">
            <a:gsLst>
              <a:gs pos="26000">
                <a:srgbClr val="57274D"/>
              </a:gs>
              <a:gs pos="75000">
                <a:srgbClr val="311C5C"/>
              </a:gs>
              <a:gs pos="0">
                <a:srgbClr val="41227C"/>
              </a:gs>
              <a:gs pos="100000">
                <a:srgbClr val="31247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Golos Text Medium" panose="020B0603020202020204" pitchFamily="34" charset="-52"/>
              <a:cs typeface="Golos Text Medium" panose="020B0603020202020204" pitchFamily="34" charset="-52"/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3AD214CE-BFD6-AFDD-0A5D-17BA1F0F6A66}"/>
              </a:ext>
            </a:extLst>
          </p:cNvPr>
          <p:cNvGrpSpPr/>
          <p:nvPr/>
        </p:nvGrpSpPr>
        <p:grpSpPr>
          <a:xfrm>
            <a:off x="-345324" y="-243290"/>
            <a:ext cx="12916169" cy="7618565"/>
            <a:chOff x="-345324" y="-243290"/>
            <a:chExt cx="12916169" cy="7618565"/>
          </a:xfrm>
        </p:grpSpPr>
        <p:cxnSp>
          <p:nvCxnSpPr>
            <p:cNvPr id="4" name="Прямая соединительная линия 3">
              <a:extLst>
                <a:ext uri="{FF2B5EF4-FFF2-40B4-BE49-F238E27FC236}">
                  <a16:creationId xmlns:a16="http://schemas.microsoft.com/office/drawing/2014/main" id="{0C64B7BB-9213-0C86-8810-C5D6A07808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5324" y="-243290"/>
              <a:ext cx="6203092" cy="358345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Прямая соединительная линия 4">
              <a:extLst>
                <a:ext uri="{FF2B5EF4-FFF2-40B4-BE49-F238E27FC236}">
                  <a16:creationId xmlns:a16="http://schemas.microsoft.com/office/drawing/2014/main" id="{79F00ADC-D96B-7590-4432-75FE98DAC8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9729" y="-43407"/>
              <a:ext cx="1264061" cy="730234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Прямая соединительная линия 5">
              <a:extLst>
                <a:ext uri="{FF2B5EF4-FFF2-40B4-BE49-F238E27FC236}">
                  <a16:creationId xmlns:a16="http://schemas.microsoft.com/office/drawing/2014/main" id="{4AEABE9E-3F4E-D59F-9107-611DFA7B25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59757" y="4200779"/>
              <a:ext cx="4674345" cy="270031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Прямая соединительная линия 6">
              <a:extLst>
                <a:ext uri="{FF2B5EF4-FFF2-40B4-BE49-F238E27FC236}">
                  <a16:creationId xmlns:a16="http://schemas.microsoft.com/office/drawing/2014/main" id="{8CE43CBF-A508-E0FD-2FF0-A2E7F893E2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443" y="1554829"/>
              <a:ext cx="9220284" cy="53264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id="{2F6DC750-110B-A10C-8508-7C6F70471B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2103" y="-43408"/>
              <a:ext cx="10473448" cy="605039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:a16="http://schemas.microsoft.com/office/drawing/2014/main" id="{D8376B0A-8B99-F4AF-76C6-CDCA733DC7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5433" y="-201553"/>
              <a:ext cx="3868270" cy="22346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263A43E4-7AE8-81D8-60C7-8715A5E321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11815" y="-180454"/>
              <a:ext cx="8664436" cy="5005350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id="{DA3D58F3-BEF6-7F8C-442E-C7947CD37E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301" y="32056"/>
              <a:ext cx="11998544" cy="693142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Прямая соединительная линия 11">
              <a:extLst>
                <a:ext uri="{FF2B5EF4-FFF2-40B4-BE49-F238E27FC236}">
                  <a16:creationId xmlns:a16="http://schemas.microsoft.com/office/drawing/2014/main" id="{09035974-50D0-855B-4BCD-EA2DBD9EBD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963" y="2851966"/>
              <a:ext cx="7203485" cy="416137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единительная линия 12">
              <a:extLst>
                <a:ext uri="{FF2B5EF4-FFF2-40B4-BE49-F238E27FC236}">
                  <a16:creationId xmlns:a16="http://schemas.microsoft.com/office/drawing/2014/main" id="{0F925D8E-0376-12B6-E3AD-FBB9BBE2E6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2102" y="5550938"/>
              <a:ext cx="3157989" cy="182433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" name="Прямая соединительная линия 22">
            <a:extLst>
              <a:ext uri="{FF2B5EF4-FFF2-40B4-BE49-F238E27FC236}">
                <a16:creationId xmlns:a16="http://schemas.microsoft.com/office/drawing/2014/main" id="{5BF62E5C-EF88-3F24-7A6F-3F0EA3D36739}"/>
              </a:ext>
            </a:extLst>
          </p:cNvPr>
          <p:cNvCxnSpPr>
            <a:cxnSpLocks/>
          </p:cNvCxnSpPr>
          <p:nvPr/>
        </p:nvCxnSpPr>
        <p:spPr>
          <a:xfrm flipV="1">
            <a:off x="7901916" y="-5716294"/>
            <a:ext cx="11818036" cy="6827151"/>
          </a:xfrm>
          <a:prstGeom prst="line">
            <a:avLst/>
          </a:prstGeom>
          <a:ln w="22225">
            <a:gradFill>
              <a:gsLst>
                <a:gs pos="0">
                  <a:schemeClr val="bg1">
                    <a:alpha val="61000"/>
                  </a:schemeClr>
                </a:gs>
                <a:gs pos="100000">
                  <a:schemeClr val="bg1">
                    <a:alpha val="34000"/>
                  </a:schemeClr>
                </a:gs>
              </a:gsLst>
              <a:lin ang="2700000" scaled="0"/>
            </a:gra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Группа 23">
            <a:extLst>
              <a:ext uri="{FF2B5EF4-FFF2-40B4-BE49-F238E27FC236}">
                <a16:creationId xmlns:a16="http://schemas.microsoft.com/office/drawing/2014/main" id="{296A26BA-26B9-F89F-BE33-A178A264FD12}"/>
              </a:ext>
            </a:extLst>
          </p:cNvPr>
          <p:cNvGrpSpPr/>
          <p:nvPr/>
        </p:nvGrpSpPr>
        <p:grpSpPr>
          <a:xfrm>
            <a:off x="16134631" y="-4078034"/>
            <a:ext cx="454568" cy="522406"/>
            <a:chOff x="2917643" y="-927854"/>
            <a:chExt cx="3380514" cy="3885006"/>
          </a:xfrm>
        </p:grpSpPr>
        <p:grpSp>
          <p:nvGrpSpPr>
            <p:cNvPr id="25" name="Группа 24">
              <a:extLst>
                <a:ext uri="{FF2B5EF4-FFF2-40B4-BE49-F238E27FC236}">
                  <a16:creationId xmlns:a16="http://schemas.microsoft.com/office/drawing/2014/main" id="{6DBCF697-BD33-492A-B7DE-DDF77817CED5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30" name="Полилиния: фигура 64">
                <a:extLst>
                  <a:ext uri="{FF2B5EF4-FFF2-40B4-BE49-F238E27FC236}">
                    <a16:creationId xmlns:a16="http://schemas.microsoft.com/office/drawing/2014/main" id="{30A82FAD-D31B-E58F-32FB-05F54C2E5D39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31" name="Полилиния: фигура 65">
                <a:extLst>
                  <a:ext uri="{FF2B5EF4-FFF2-40B4-BE49-F238E27FC236}">
                    <a16:creationId xmlns:a16="http://schemas.microsoft.com/office/drawing/2014/main" id="{567BE24B-F770-BDC9-6D28-61A32105BDC7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4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32" name="Полилиния: фигура 66">
                <a:extLst>
                  <a:ext uri="{FF2B5EF4-FFF2-40B4-BE49-F238E27FC236}">
                    <a16:creationId xmlns:a16="http://schemas.microsoft.com/office/drawing/2014/main" id="{B00092A5-B377-4770-13F8-3251BCC399D1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8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  <p:grpSp>
          <p:nvGrpSpPr>
            <p:cNvPr id="26" name="Группа 25">
              <a:extLst>
                <a:ext uri="{FF2B5EF4-FFF2-40B4-BE49-F238E27FC236}">
                  <a16:creationId xmlns:a16="http://schemas.microsoft.com/office/drawing/2014/main" id="{07BAD879-3040-EEF4-DD5F-EE5ED1FB5AE9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27" name="Полилиния: фигура 49">
                <a:extLst>
                  <a:ext uri="{FF2B5EF4-FFF2-40B4-BE49-F238E27FC236}">
                    <a16:creationId xmlns:a16="http://schemas.microsoft.com/office/drawing/2014/main" id="{5A5D1615-5456-C88B-47DB-5F94A3D7CC06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1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28" name="Полилиния: фигура 51">
                <a:extLst>
                  <a:ext uri="{FF2B5EF4-FFF2-40B4-BE49-F238E27FC236}">
                    <a16:creationId xmlns:a16="http://schemas.microsoft.com/office/drawing/2014/main" id="{F4D283EB-E209-A1DC-BB76-40C55D2E0E22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19000"/>
                    </a:srgbClr>
                  </a:gs>
                </a:gsLst>
                <a:lin ang="13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29" name="Полилиния: фигура 52">
                <a:extLst>
                  <a:ext uri="{FF2B5EF4-FFF2-40B4-BE49-F238E27FC236}">
                    <a16:creationId xmlns:a16="http://schemas.microsoft.com/office/drawing/2014/main" id="{7637E7B6-EE8C-900F-0526-DF0154F93E34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7000"/>
                    </a:srgbClr>
                  </a:gs>
                </a:gsLst>
                <a:lin ang="13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</p:grp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37FF6EEB-DF34-EB83-C372-932113ED100B}"/>
              </a:ext>
            </a:extLst>
          </p:cNvPr>
          <p:cNvGrpSpPr/>
          <p:nvPr/>
        </p:nvGrpSpPr>
        <p:grpSpPr>
          <a:xfrm>
            <a:off x="14195835" y="-2951187"/>
            <a:ext cx="454568" cy="522406"/>
            <a:chOff x="2917643" y="-927854"/>
            <a:chExt cx="3380514" cy="3885006"/>
          </a:xfrm>
        </p:grpSpPr>
        <p:grpSp>
          <p:nvGrpSpPr>
            <p:cNvPr id="34" name="Группа 33">
              <a:extLst>
                <a:ext uri="{FF2B5EF4-FFF2-40B4-BE49-F238E27FC236}">
                  <a16:creationId xmlns:a16="http://schemas.microsoft.com/office/drawing/2014/main" id="{7B9BBFD4-9577-2FD2-FEAF-19C06F0E279C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39" name="Полилиния: фигура 64">
                <a:extLst>
                  <a:ext uri="{FF2B5EF4-FFF2-40B4-BE49-F238E27FC236}">
                    <a16:creationId xmlns:a16="http://schemas.microsoft.com/office/drawing/2014/main" id="{C9C1229F-F9F7-1CE7-C1DF-0DD1BC4B1BE3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40" name="Полилиния: фигура 65">
                <a:extLst>
                  <a:ext uri="{FF2B5EF4-FFF2-40B4-BE49-F238E27FC236}">
                    <a16:creationId xmlns:a16="http://schemas.microsoft.com/office/drawing/2014/main" id="{4DE33500-AD53-D577-F4D6-13540B6D15BB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4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41" name="Полилиния: фигура 66">
                <a:extLst>
                  <a:ext uri="{FF2B5EF4-FFF2-40B4-BE49-F238E27FC236}">
                    <a16:creationId xmlns:a16="http://schemas.microsoft.com/office/drawing/2014/main" id="{E9145441-82C8-2B90-BE3E-B169AC00798D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8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  <p:grpSp>
          <p:nvGrpSpPr>
            <p:cNvPr id="35" name="Группа 34">
              <a:extLst>
                <a:ext uri="{FF2B5EF4-FFF2-40B4-BE49-F238E27FC236}">
                  <a16:creationId xmlns:a16="http://schemas.microsoft.com/office/drawing/2014/main" id="{7BEDC12D-D143-87E9-2347-F47EBB24AAE2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36" name="Полилиния: фигура 49">
                <a:extLst>
                  <a:ext uri="{FF2B5EF4-FFF2-40B4-BE49-F238E27FC236}">
                    <a16:creationId xmlns:a16="http://schemas.microsoft.com/office/drawing/2014/main" id="{5EF33ABD-33DB-971C-7FCA-6A40086BA1D6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1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37" name="Полилиния: фигура 51">
                <a:extLst>
                  <a:ext uri="{FF2B5EF4-FFF2-40B4-BE49-F238E27FC236}">
                    <a16:creationId xmlns:a16="http://schemas.microsoft.com/office/drawing/2014/main" id="{705CFD34-0CA9-A2FC-9AEB-7DDEB82B64DE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19000"/>
                    </a:srgbClr>
                  </a:gs>
                </a:gsLst>
                <a:lin ang="13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38" name="Полилиния: фигура 52">
                <a:extLst>
                  <a:ext uri="{FF2B5EF4-FFF2-40B4-BE49-F238E27FC236}">
                    <a16:creationId xmlns:a16="http://schemas.microsoft.com/office/drawing/2014/main" id="{163F0467-CCC0-27C8-9D39-36339AC91B4B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7000"/>
                    </a:srgbClr>
                  </a:gs>
                </a:gsLst>
                <a:lin ang="13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</p:grpSp>
      <p:grpSp>
        <p:nvGrpSpPr>
          <p:cNvPr id="42" name="Группа 41">
            <a:extLst>
              <a:ext uri="{FF2B5EF4-FFF2-40B4-BE49-F238E27FC236}">
                <a16:creationId xmlns:a16="http://schemas.microsoft.com/office/drawing/2014/main" id="{095B068F-72C5-4F52-1B94-87D95DE030B4}"/>
              </a:ext>
            </a:extLst>
          </p:cNvPr>
          <p:cNvGrpSpPr/>
          <p:nvPr/>
        </p:nvGrpSpPr>
        <p:grpSpPr>
          <a:xfrm>
            <a:off x="12348560" y="-1877289"/>
            <a:ext cx="454568" cy="522406"/>
            <a:chOff x="2917643" y="-927854"/>
            <a:chExt cx="3380514" cy="3885006"/>
          </a:xfrm>
        </p:grpSpPr>
        <p:grpSp>
          <p:nvGrpSpPr>
            <p:cNvPr id="43" name="Группа 42">
              <a:extLst>
                <a:ext uri="{FF2B5EF4-FFF2-40B4-BE49-F238E27FC236}">
                  <a16:creationId xmlns:a16="http://schemas.microsoft.com/office/drawing/2014/main" id="{A73328A9-8EF6-0430-C6DE-AF688C6AF5F2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48" name="Полилиния: фигура 64">
                <a:extLst>
                  <a:ext uri="{FF2B5EF4-FFF2-40B4-BE49-F238E27FC236}">
                    <a16:creationId xmlns:a16="http://schemas.microsoft.com/office/drawing/2014/main" id="{84C265E2-7DB5-8014-CA2A-70EB2B23EB93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49" name="Полилиния: фигура 65">
                <a:extLst>
                  <a:ext uri="{FF2B5EF4-FFF2-40B4-BE49-F238E27FC236}">
                    <a16:creationId xmlns:a16="http://schemas.microsoft.com/office/drawing/2014/main" id="{97179B06-D802-D1F4-173F-D263110EF911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4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50" name="Полилиния: фигура 66">
                <a:extLst>
                  <a:ext uri="{FF2B5EF4-FFF2-40B4-BE49-F238E27FC236}">
                    <a16:creationId xmlns:a16="http://schemas.microsoft.com/office/drawing/2014/main" id="{0E067B06-1605-100E-BD18-FCF1ECA5DD2A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8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  <p:grpSp>
          <p:nvGrpSpPr>
            <p:cNvPr id="44" name="Группа 43">
              <a:extLst>
                <a:ext uri="{FF2B5EF4-FFF2-40B4-BE49-F238E27FC236}">
                  <a16:creationId xmlns:a16="http://schemas.microsoft.com/office/drawing/2014/main" id="{D8F5FEC4-801C-D380-77C9-096CE7BFC113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45" name="Полилиния: фигура 49">
                <a:extLst>
                  <a:ext uri="{FF2B5EF4-FFF2-40B4-BE49-F238E27FC236}">
                    <a16:creationId xmlns:a16="http://schemas.microsoft.com/office/drawing/2014/main" id="{BA4C4C55-E7EE-C78D-C0AB-3F792D6A6884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1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46" name="Полилиния: фигура 51">
                <a:extLst>
                  <a:ext uri="{FF2B5EF4-FFF2-40B4-BE49-F238E27FC236}">
                    <a16:creationId xmlns:a16="http://schemas.microsoft.com/office/drawing/2014/main" id="{CFAC7658-EBC0-9A4A-8DC1-7DDD46E301F6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19000"/>
                    </a:srgbClr>
                  </a:gs>
                </a:gsLst>
                <a:lin ang="13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47" name="Полилиния: фигура 52">
                <a:extLst>
                  <a:ext uri="{FF2B5EF4-FFF2-40B4-BE49-F238E27FC236}">
                    <a16:creationId xmlns:a16="http://schemas.microsoft.com/office/drawing/2014/main" id="{400783D0-1AEB-9205-DD21-648D807C7549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7000"/>
                    </a:srgbClr>
                  </a:gs>
                </a:gsLst>
                <a:lin ang="13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</p:grpSp>
      <p:grpSp>
        <p:nvGrpSpPr>
          <p:cNvPr id="51" name="Группа 50">
            <a:extLst>
              <a:ext uri="{FF2B5EF4-FFF2-40B4-BE49-F238E27FC236}">
                <a16:creationId xmlns:a16="http://schemas.microsoft.com/office/drawing/2014/main" id="{F15FF4AD-19EB-7324-D04F-F62892A52F8E}"/>
              </a:ext>
            </a:extLst>
          </p:cNvPr>
          <p:cNvGrpSpPr/>
          <p:nvPr/>
        </p:nvGrpSpPr>
        <p:grpSpPr>
          <a:xfrm>
            <a:off x="10358056" y="-719825"/>
            <a:ext cx="454568" cy="522406"/>
            <a:chOff x="2917643" y="-927854"/>
            <a:chExt cx="3380514" cy="3885006"/>
          </a:xfrm>
        </p:grpSpPr>
        <p:grpSp>
          <p:nvGrpSpPr>
            <p:cNvPr id="52" name="Группа 51">
              <a:extLst>
                <a:ext uri="{FF2B5EF4-FFF2-40B4-BE49-F238E27FC236}">
                  <a16:creationId xmlns:a16="http://schemas.microsoft.com/office/drawing/2014/main" id="{990BD7B0-C977-05FE-9373-D8A204DF302C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57" name="Полилиния: фигура 64">
                <a:extLst>
                  <a:ext uri="{FF2B5EF4-FFF2-40B4-BE49-F238E27FC236}">
                    <a16:creationId xmlns:a16="http://schemas.microsoft.com/office/drawing/2014/main" id="{E7AAE87C-BA7D-78FC-6153-A0C2D8B0EC8D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58" name="Полилиния: фигура 65">
                <a:extLst>
                  <a:ext uri="{FF2B5EF4-FFF2-40B4-BE49-F238E27FC236}">
                    <a16:creationId xmlns:a16="http://schemas.microsoft.com/office/drawing/2014/main" id="{1A8AD41B-2705-07DA-70DA-DEAA7AB1E2FC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4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59" name="Полилиния: фигура 66">
                <a:extLst>
                  <a:ext uri="{FF2B5EF4-FFF2-40B4-BE49-F238E27FC236}">
                    <a16:creationId xmlns:a16="http://schemas.microsoft.com/office/drawing/2014/main" id="{CB92328A-3D58-E84E-3013-05D0621B2C20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8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  <p:grpSp>
          <p:nvGrpSpPr>
            <p:cNvPr id="53" name="Группа 52">
              <a:extLst>
                <a:ext uri="{FF2B5EF4-FFF2-40B4-BE49-F238E27FC236}">
                  <a16:creationId xmlns:a16="http://schemas.microsoft.com/office/drawing/2014/main" id="{BEF3037C-320D-A439-4A43-F2060CB947CB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54" name="Полилиния: фигура 49">
                <a:extLst>
                  <a:ext uri="{FF2B5EF4-FFF2-40B4-BE49-F238E27FC236}">
                    <a16:creationId xmlns:a16="http://schemas.microsoft.com/office/drawing/2014/main" id="{EA393AF3-764A-E434-1821-723B1E8A7A6F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21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55" name="Полилиния: фигура 51">
                <a:extLst>
                  <a:ext uri="{FF2B5EF4-FFF2-40B4-BE49-F238E27FC236}">
                    <a16:creationId xmlns:a16="http://schemas.microsoft.com/office/drawing/2014/main" id="{4FE9CCD6-96B0-AECA-DA94-499ED4BF5945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19000"/>
                    </a:srgbClr>
                  </a:gs>
                </a:gsLst>
                <a:lin ang="13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56" name="Полилиния: фигура 52">
                <a:extLst>
                  <a:ext uri="{FF2B5EF4-FFF2-40B4-BE49-F238E27FC236}">
                    <a16:creationId xmlns:a16="http://schemas.microsoft.com/office/drawing/2014/main" id="{4867A7A2-0A22-0BFC-1D65-6C93F9FC9D4C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FC16C"/>
                  </a:gs>
                  <a:gs pos="71000">
                    <a:srgbClr val="FF00DD">
                      <a:alpha val="7000"/>
                    </a:srgbClr>
                  </a:gs>
                </a:gsLst>
                <a:lin ang="13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93E8C0AE-F23E-B62B-8605-DD3FFC7EAB55}"/>
              </a:ext>
            </a:extLst>
          </p:cNvPr>
          <p:cNvSpPr txBox="1"/>
          <p:nvPr/>
        </p:nvSpPr>
        <p:spPr>
          <a:xfrm>
            <a:off x="8207127" y="1455265"/>
            <a:ext cx="3731908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" panose="020B0606030504020204" pitchFamily="34" charset="0"/>
                <a:cs typeface="Golos Text Medium" panose="020B0603020202020204" pitchFamily="34" charset="-52"/>
              </a:rPr>
              <a:t>Сделан минимальный продукт</a:t>
            </a:r>
            <a:endParaRPr lang="en-US" sz="2000" dirty="0">
              <a:solidFill>
                <a:schemeClr val="bg2"/>
              </a:solidFill>
              <a:latin typeface="Golos Text Medium" panose="020B0603020202020204" pitchFamily="34" charset="-52"/>
              <a:ea typeface="Open Sans" panose="020B0606030504020204" pitchFamily="34" charset="0"/>
              <a:cs typeface="Golos Text Medium" panose="020B0603020202020204" pitchFamily="34" charset="-52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B62B0A9-A9F3-5689-AE7F-6AEF961DFEEC}"/>
              </a:ext>
            </a:extLst>
          </p:cNvPr>
          <p:cNvSpPr txBox="1"/>
          <p:nvPr/>
        </p:nvSpPr>
        <p:spPr>
          <a:xfrm>
            <a:off x="6266931" y="2619828"/>
            <a:ext cx="3731908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" panose="020B0606030504020204" pitchFamily="34" charset="0"/>
                <a:cs typeface="Golos Text Medium" panose="020B0603020202020204" pitchFamily="34" charset="-52"/>
              </a:rPr>
              <a:t>Добавили дополнительные опции</a:t>
            </a:r>
            <a:endParaRPr lang="en-US" sz="2000" dirty="0">
              <a:solidFill>
                <a:schemeClr val="bg2"/>
              </a:solidFill>
              <a:latin typeface="Golos Text Medium" panose="020B0603020202020204" pitchFamily="34" charset="-52"/>
              <a:ea typeface="Open Sans" panose="020B0606030504020204" pitchFamily="34" charset="0"/>
              <a:cs typeface="Golos Text Medium" panose="020B0603020202020204" pitchFamily="34" charset="-52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7B9F288-09BB-167A-4DCF-559C6C70B95E}"/>
              </a:ext>
            </a:extLst>
          </p:cNvPr>
          <p:cNvSpPr txBox="1"/>
          <p:nvPr/>
        </p:nvSpPr>
        <p:spPr>
          <a:xfrm>
            <a:off x="4475219" y="3644428"/>
            <a:ext cx="3731908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" panose="020B0606030504020204" pitchFamily="34" charset="0"/>
                <a:cs typeface="Golos Text Medium" panose="020B0603020202020204" pitchFamily="34" charset="-52"/>
              </a:rPr>
              <a:t>Научились работать в команде</a:t>
            </a:r>
            <a:endParaRPr lang="en-US" sz="2000" dirty="0">
              <a:solidFill>
                <a:schemeClr val="bg2"/>
              </a:solidFill>
              <a:latin typeface="Golos Text Medium" panose="020B0603020202020204" pitchFamily="34" charset="-52"/>
              <a:ea typeface="Open Sans" panose="020B0606030504020204" pitchFamily="34" charset="0"/>
              <a:cs typeface="Golos Text Medium" panose="020B0603020202020204" pitchFamily="34" charset="-52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970B341-195E-74DF-3FE4-74414D1FD8CB}"/>
              </a:ext>
            </a:extLst>
          </p:cNvPr>
          <p:cNvSpPr txBox="1"/>
          <p:nvPr/>
        </p:nvSpPr>
        <p:spPr>
          <a:xfrm>
            <a:off x="2450125" y="4808358"/>
            <a:ext cx="3731908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" panose="020B0606030504020204" pitchFamily="34" charset="0"/>
                <a:cs typeface="Golos Text Medium" panose="020B0603020202020204" pitchFamily="34" charset="-52"/>
              </a:rPr>
              <a:t>Выжили и остались довольны</a:t>
            </a:r>
            <a:endParaRPr lang="en-US" sz="2000" dirty="0">
              <a:solidFill>
                <a:schemeClr val="bg2"/>
              </a:solidFill>
              <a:latin typeface="Golos Text Medium" panose="020B0603020202020204" pitchFamily="34" charset="-52"/>
              <a:ea typeface="Open Sans" panose="020B0606030504020204" pitchFamily="34" charset="0"/>
              <a:cs typeface="Golos Text Medium" panose="020B0603020202020204" pitchFamily="34" charset="-52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84173B0-B4F8-0ACB-CCC2-ADAFB3B26313}"/>
              </a:ext>
            </a:extLst>
          </p:cNvPr>
          <p:cNvSpPr txBox="1"/>
          <p:nvPr/>
        </p:nvSpPr>
        <p:spPr>
          <a:xfrm>
            <a:off x="1143513" y="1227037"/>
            <a:ext cx="4432974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ru-RU" sz="24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Итоги работы над проектом</a:t>
            </a:r>
            <a:endParaRPr lang="en-US" sz="2400" dirty="0">
              <a:solidFill>
                <a:schemeClr val="bg2"/>
              </a:solidFill>
              <a:latin typeface="Golos Text Medium" panose="020B0603020202020204" pitchFamily="34" charset="-52"/>
              <a:ea typeface="Open Sans Light" panose="020B0306030504020204" pitchFamily="34" charset="0"/>
              <a:cs typeface="Golos Text Medium" panose="020B0603020202020204" pitchFamily="34" charset="-52"/>
            </a:endParaRPr>
          </a:p>
        </p:txBody>
      </p:sp>
      <p:cxnSp>
        <p:nvCxnSpPr>
          <p:cNvPr id="65" name="Прямая соединительная линия 64">
            <a:extLst>
              <a:ext uri="{FF2B5EF4-FFF2-40B4-BE49-F238E27FC236}">
                <a16:creationId xmlns:a16="http://schemas.microsoft.com/office/drawing/2014/main" id="{CA537FC2-83BE-648C-5B6F-DD04353E2CD2}"/>
              </a:ext>
            </a:extLst>
          </p:cNvPr>
          <p:cNvCxnSpPr>
            <a:cxnSpLocks/>
          </p:cNvCxnSpPr>
          <p:nvPr/>
        </p:nvCxnSpPr>
        <p:spPr>
          <a:xfrm>
            <a:off x="1220261" y="1183161"/>
            <a:ext cx="3943791" cy="0"/>
          </a:xfrm>
          <a:prstGeom prst="line">
            <a:avLst/>
          </a:prstGeom>
          <a:ln w="12700">
            <a:gradFill>
              <a:gsLst>
                <a:gs pos="0">
                  <a:srgbClr val="FEC969"/>
                </a:gs>
                <a:gs pos="100000">
                  <a:srgbClr val="CC45BD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910899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repeatCount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1.48148E-6 L 0.27435 -0.28056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11" y="-140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6" presetClass="path" presetSubtype="0" repeatCount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85185E-6 L 0.8767 -0.89676 " pathEditMode="relative" rAng="0" ptsTypes="AA">
                                      <p:cBhvr>
                                        <p:cTn id="8" dur="15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828" y="-4483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6" presetClass="path" presetSubtype="0" repeatCount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3.7037E-7 L 0.41302 -0.42245 " pathEditMode="relative" rAng="0" ptsTypes="AA">
                                      <p:cBhvr>
                                        <p:cTn id="10" dur="20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651" y="-2111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56" presetClass="path" presetSubtype="0" repeatCount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85185E-6 L 0.59492 -0.60856 " pathEditMode="relative" rAng="0" ptsTypes="AA">
                                      <p:cBhvr>
                                        <p:cTn id="12" dur="2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740" y="-30417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56" presetClass="path" presetSubtype="0" repeatCount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33333E-6 L 0.77279 -0.79074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633" y="-39537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decel="8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1237 1.42037 L 2.70833E-6 1.48148E-6 " pathEditMode="relative" rAng="0" ptsTypes="AA">
                                      <p:cBhvr>
                                        <p:cTn id="56" dur="2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612" y="-71019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9388 1.29769 L -2.70833E-6 -3.7037E-7 " pathEditMode="relative" rAng="0" ptsTypes="AA">
                                      <p:cBhvr>
                                        <p:cTn id="58" dur="20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688" y="-64884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6589 1.16898 L -4.16667E-7 -1.85185E-6 " pathEditMode="relative" rAng="0" ptsTypes="AA">
                                      <p:cBhvr>
                                        <p:cTn id="60" dur="2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294" y="-58449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9935 0.89422 L 8.33333E-7 -3.33333E-6 " pathEditMode="relative" rAng="0" ptsTypes="AA">
                                      <p:cBhvr>
                                        <p:cTn id="62" dur="2000" spd="-100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961" y="-44722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8203 1.48171 L -2.5E-6 -1.85185E-6 " pathEditMode="relative" rAng="0" ptsTypes="AA">
                                      <p:cBhvr>
                                        <p:cTn id="64" dur="2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102" y="-74097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xit" presetSubtype="8" ac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0" grpId="1"/>
      <p:bldP spid="61" grpId="0"/>
      <p:bldP spid="61" grpId="1"/>
      <p:bldP spid="62" grpId="0"/>
      <p:bldP spid="62" grpId="1"/>
      <p:bldP spid="63" grpId="0"/>
      <p:bldP spid="63" grpId="1"/>
      <p:bldP spid="64" grpId="0"/>
      <p:bldP spid="6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Прямоугольник 65">
            <a:extLst>
              <a:ext uri="{FF2B5EF4-FFF2-40B4-BE49-F238E27FC236}">
                <a16:creationId xmlns:a16="http://schemas.microsoft.com/office/drawing/2014/main" id="{AD3991B0-7E77-06FB-A2CB-9B191895FE1F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gradFill flip="none" rotWithShape="1">
            <a:gsLst>
              <a:gs pos="26000">
                <a:srgbClr val="57274D"/>
              </a:gs>
              <a:gs pos="75000">
                <a:srgbClr val="311C5C"/>
              </a:gs>
              <a:gs pos="0">
                <a:srgbClr val="41227C"/>
              </a:gs>
              <a:gs pos="100000">
                <a:srgbClr val="31247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7E0114E7-A8FB-2E43-8F5F-AD730D6D25B4}"/>
              </a:ext>
            </a:extLst>
          </p:cNvPr>
          <p:cNvGrpSpPr/>
          <p:nvPr/>
        </p:nvGrpSpPr>
        <p:grpSpPr>
          <a:xfrm>
            <a:off x="-345324" y="-243290"/>
            <a:ext cx="12916169" cy="7618565"/>
            <a:chOff x="-345324" y="-243290"/>
            <a:chExt cx="12916169" cy="7618565"/>
          </a:xfrm>
        </p:grpSpPr>
        <p:cxnSp>
          <p:nvCxnSpPr>
            <p:cNvPr id="3" name="Прямая соединительная линия 2">
              <a:extLst>
                <a:ext uri="{FF2B5EF4-FFF2-40B4-BE49-F238E27FC236}">
                  <a16:creationId xmlns:a16="http://schemas.microsoft.com/office/drawing/2014/main" id="{D6BA8F1C-049A-6F66-1503-B8A64FB8377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5324" y="-243290"/>
              <a:ext cx="6203092" cy="358345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Прямая соединительная линия 3">
              <a:extLst>
                <a:ext uri="{FF2B5EF4-FFF2-40B4-BE49-F238E27FC236}">
                  <a16:creationId xmlns:a16="http://schemas.microsoft.com/office/drawing/2014/main" id="{FF9F0EDF-196A-2CD7-7724-5718E4F946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9729" y="-43407"/>
              <a:ext cx="1264061" cy="730234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Прямая соединительная линия 4">
              <a:extLst>
                <a:ext uri="{FF2B5EF4-FFF2-40B4-BE49-F238E27FC236}">
                  <a16:creationId xmlns:a16="http://schemas.microsoft.com/office/drawing/2014/main" id="{FB8B6B61-881B-F119-366F-429050CF8F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59757" y="4200779"/>
              <a:ext cx="4674345" cy="270031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Прямая соединительная линия 5">
              <a:extLst>
                <a:ext uri="{FF2B5EF4-FFF2-40B4-BE49-F238E27FC236}">
                  <a16:creationId xmlns:a16="http://schemas.microsoft.com/office/drawing/2014/main" id="{35815FA4-199D-41A4-FF5C-EE303F37A9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443" y="1554829"/>
              <a:ext cx="9220284" cy="53264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Прямая соединительная линия 6">
              <a:extLst>
                <a:ext uri="{FF2B5EF4-FFF2-40B4-BE49-F238E27FC236}">
                  <a16:creationId xmlns:a16="http://schemas.microsoft.com/office/drawing/2014/main" id="{E3F76480-0366-361E-544F-E8672209F1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2103" y="-43408"/>
              <a:ext cx="10473448" cy="605039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id="{12D11A7B-4728-5B56-D9D3-B6A7D64495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5433" y="-201553"/>
              <a:ext cx="3868270" cy="22346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:a16="http://schemas.microsoft.com/office/drawing/2014/main" id="{014AC224-79D7-747B-6513-F7F9F85DD2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11815" y="-180454"/>
              <a:ext cx="8664436" cy="5005350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2B7022F3-EC4C-46D3-55AD-67A9C4F154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301" y="32056"/>
              <a:ext cx="11998544" cy="693142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id="{050538F2-DC9C-A672-6A15-509571AD72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963" y="2851966"/>
              <a:ext cx="7203485" cy="416137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Прямая соединительная линия 11">
              <a:extLst>
                <a:ext uri="{FF2B5EF4-FFF2-40B4-BE49-F238E27FC236}">
                  <a16:creationId xmlns:a16="http://schemas.microsoft.com/office/drawing/2014/main" id="{4C35459F-97E1-BE99-F256-2FCF9871F8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2102" y="5550938"/>
              <a:ext cx="3157989" cy="182433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6C8BD71C-94E5-2206-4BFC-DE9962A1ED2D}"/>
              </a:ext>
            </a:extLst>
          </p:cNvPr>
          <p:cNvSpPr txBox="1"/>
          <p:nvPr/>
        </p:nvSpPr>
        <p:spPr>
          <a:xfrm flipH="1">
            <a:off x="2583415" y="1992115"/>
            <a:ext cx="6472873" cy="2788456"/>
          </a:xfrm>
          <a:prstGeom prst="rect">
            <a:avLst/>
          </a:prstGeom>
          <a:noFill/>
          <a:ln>
            <a:noFill/>
          </a:ln>
          <a:effectLst>
            <a:outerShdw blurRad="279400" dist="38100" dir="5400000" algn="t" rotWithShape="0">
              <a:prstClr val="black">
                <a:alpha val="79000"/>
              </a:prstClr>
            </a:outerShdw>
          </a:effectLst>
          <a:scene3d>
            <a:camera prst="isometricRightUp"/>
            <a:lightRig rig="twoPt" dir="t"/>
          </a:scene3d>
          <a:sp3d>
            <a:bevelT w="0" h="0"/>
            <a:extrusionClr>
              <a:schemeClr val="bg1"/>
            </a:extrusionClr>
          </a:sp3d>
        </p:spPr>
        <p:txBody>
          <a:bodyPr vert="horz" wrap="square" lIns="91440" tIns="45720" rIns="91440" bIns="45720" rtlCol="0" anchor="ctr">
            <a:spAutoFit/>
            <a:sp3d prstMaterial="softEdge">
              <a:bevelB w="0" h="273050" prst="slope"/>
              <a:extrusionClr>
                <a:schemeClr val="bg1"/>
              </a:extrusionClr>
              <a:contourClr>
                <a:schemeClr val="accent1"/>
              </a:contourClr>
            </a:sp3d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9600" spc="600">
                <a:gradFill>
                  <a:gsLst>
                    <a:gs pos="26000">
                      <a:srgbClr val="944282"/>
                    </a:gs>
                    <a:gs pos="75000">
                      <a:srgbClr val="311C5C"/>
                    </a:gs>
                    <a:gs pos="0">
                      <a:srgbClr val="41227C"/>
                    </a:gs>
                    <a:gs pos="100000">
                      <a:srgbClr val="312473"/>
                    </a:gs>
                  </a:gsLst>
                  <a:lin ang="2700000" scaled="1"/>
                </a:gradFill>
                <a:latin typeface="Bebas Neue Bold" panose="020B0606020202050201" pitchFamily="34" charset="-52"/>
              </a:defRPr>
            </a:lvl1pPr>
          </a:lstStyle>
          <a:p>
            <a:r>
              <a:rPr lang="ru-RU" dirty="0"/>
              <a:t>Благодарим за внимание</a:t>
            </a:r>
            <a:endParaRPr lang="en-US" dirty="0"/>
          </a:p>
        </p:txBody>
      </p:sp>
      <p:grpSp>
        <p:nvGrpSpPr>
          <p:cNvPr id="90" name="Группа 89">
            <a:extLst>
              <a:ext uri="{FF2B5EF4-FFF2-40B4-BE49-F238E27FC236}">
                <a16:creationId xmlns:a16="http://schemas.microsoft.com/office/drawing/2014/main" id="{ED1A728E-E817-B67A-080C-66D9AC8D6A99}"/>
              </a:ext>
            </a:extLst>
          </p:cNvPr>
          <p:cNvGrpSpPr/>
          <p:nvPr/>
        </p:nvGrpSpPr>
        <p:grpSpPr>
          <a:xfrm>
            <a:off x="4415149" y="1151126"/>
            <a:ext cx="774814" cy="890442"/>
            <a:chOff x="2917643" y="-927854"/>
            <a:chExt cx="3380514" cy="3885006"/>
          </a:xfrm>
        </p:grpSpPr>
        <p:grpSp>
          <p:nvGrpSpPr>
            <p:cNvPr id="91" name="Группа 90">
              <a:extLst>
                <a:ext uri="{FF2B5EF4-FFF2-40B4-BE49-F238E27FC236}">
                  <a16:creationId xmlns:a16="http://schemas.microsoft.com/office/drawing/2014/main" id="{AD871DC9-F176-7429-BC51-67CE0D629551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97" name="Полилиния: фигура 57">
                <a:extLst>
                  <a:ext uri="{FF2B5EF4-FFF2-40B4-BE49-F238E27FC236}">
                    <a16:creationId xmlns:a16="http://schemas.microsoft.com/office/drawing/2014/main" id="{5D89450C-207A-4E97-5A6C-15DAF9C10413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4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8" name="Полилиния: фигура 58">
                <a:extLst>
                  <a:ext uri="{FF2B5EF4-FFF2-40B4-BE49-F238E27FC236}">
                    <a16:creationId xmlns:a16="http://schemas.microsoft.com/office/drawing/2014/main" id="{900589AD-0F76-2DA2-7B6B-BDE66621CB5F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7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9" name="Полилиния: фигура 59">
                <a:extLst>
                  <a:ext uri="{FF2B5EF4-FFF2-40B4-BE49-F238E27FC236}">
                    <a16:creationId xmlns:a16="http://schemas.microsoft.com/office/drawing/2014/main" id="{77D83935-1C9F-CB7B-E6F3-55955DACE674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5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Группа 91">
              <a:extLst>
                <a:ext uri="{FF2B5EF4-FFF2-40B4-BE49-F238E27FC236}">
                  <a16:creationId xmlns:a16="http://schemas.microsoft.com/office/drawing/2014/main" id="{78409792-887D-1079-468E-F6FDD1F05369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93" name="Полилиния: фигура 55">
                <a:extLst>
                  <a:ext uri="{FF2B5EF4-FFF2-40B4-BE49-F238E27FC236}">
                    <a16:creationId xmlns:a16="http://schemas.microsoft.com/office/drawing/2014/main" id="{43AC2EB0-4CD5-BA9C-ACE9-0045FA96905E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4" name="Полилиния: фигура 56">
                <a:extLst>
                  <a:ext uri="{FF2B5EF4-FFF2-40B4-BE49-F238E27FC236}">
                    <a16:creationId xmlns:a16="http://schemas.microsoft.com/office/drawing/2014/main" id="{D7E004B2-C8E5-FB4A-6FA1-F9E86BC39CC2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3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Полилиния: фигура 30">
                <a:extLst>
                  <a:ext uri="{FF2B5EF4-FFF2-40B4-BE49-F238E27FC236}">
                    <a16:creationId xmlns:a16="http://schemas.microsoft.com/office/drawing/2014/main" id="{1F43DA42-D34D-6F1E-138A-6A390D5C1569}"/>
                  </a:ext>
                </a:extLst>
              </p:cNvPr>
              <p:cNvSpPr/>
              <p:nvPr/>
            </p:nvSpPr>
            <p:spPr>
              <a:xfrm>
                <a:off x="13504256" y="2620110"/>
                <a:ext cx="3380514" cy="1930623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6" name="Полилиния: фигура 54">
                <a:extLst>
                  <a:ext uri="{FF2B5EF4-FFF2-40B4-BE49-F238E27FC236}">
                    <a16:creationId xmlns:a16="http://schemas.microsoft.com/office/drawing/2014/main" id="{DA8E6B6C-749F-C25F-921D-28866244245B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193752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0 L -0.61185 0.61181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599" y="3057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3" presetClass="path" presetSubtype="0" repeatCount="indefinite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2.08333E-7 1.11111E-6 C -2.08333E-7 0.00023 0.00039 0.02222 0.00052 0.0419 C 0.00065 0.06157 -2.08333E-7 1.11111E-6 -2.08333E-7 0.00023 L -2.08333E-7 1.11111E-6 Z " pathEditMode="relative" rAng="0" ptsTypes="AAAA">
                                      <p:cBhvr>
                                        <p:cTn id="12" dur="3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6" presetClass="path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75E-6 0 L 1.65677 -1.69838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839" y="-84907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A5D8ADB-5933-3B27-524A-83C02128F478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gradFill flip="none" rotWithShape="1">
            <a:gsLst>
              <a:gs pos="26000">
                <a:srgbClr val="57274D"/>
              </a:gs>
              <a:gs pos="75000">
                <a:srgbClr val="311C5C"/>
              </a:gs>
              <a:gs pos="0">
                <a:srgbClr val="41227C"/>
              </a:gs>
              <a:gs pos="100000">
                <a:srgbClr val="31247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AD52D060-010D-292E-38B9-6C07E8B3D0F7}"/>
              </a:ext>
            </a:extLst>
          </p:cNvPr>
          <p:cNvGrpSpPr/>
          <p:nvPr/>
        </p:nvGrpSpPr>
        <p:grpSpPr>
          <a:xfrm>
            <a:off x="-345324" y="-243290"/>
            <a:ext cx="12916169" cy="7618565"/>
            <a:chOff x="-345324" y="-243290"/>
            <a:chExt cx="12916169" cy="7618565"/>
          </a:xfrm>
        </p:grpSpPr>
        <p:cxnSp>
          <p:nvCxnSpPr>
            <p:cNvPr id="8" name="Прямая соединительная линия 7">
              <a:extLst>
                <a:ext uri="{FF2B5EF4-FFF2-40B4-BE49-F238E27FC236}">
                  <a16:creationId xmlns:a16="http://schemas.microsoft.com/office/drawing/2014/main" id="{A4120A9E-D204-A4AC-375D-401DCDF898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5324" y="-243290"/>
              <a:ext cx="6203092" cy="358345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>
              <a:extLst>
                <a:ext uri="{FF2B5EF4-FFF2-40B4-BE49-F238E27FC236}">
                  <a16:creationId xmlns:a16="http://schemas.microsoft.com/office/drawing/2014/main" id="{285B999F-09B1-98FD-5FAA-94B62D0514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9729" y="-43407"/>
              <a:ext cx="1264061" cy="730234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>
              <a:extLst>
                <a:ext uri="{FF2B5EF4-FFF2-40B4-BE49-F238E27FC236}">
                  <a16:creationId xmlns:a16="http://schemas.microsoft.com/office/drawing/2014/main" id="{75C08474-4044-8D77-B098-E258F83D19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59757" y="4200779"/>
              <a:ext cx="4674345" cy="270031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единительная линия 10">
              <a:extLst>
                <a:ext uri="{FF2B5EF4-FFF2-40B4-BE49-F238E27FC236}">
                  <a16:creationId xmlns:a16="http://schemas.microsoft.com/office/drawing/2014/main" id="{B5CD1E3A-996B-C363-00FA-513543D010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443" y="1554829"/>
              <a:ext cx="9220284" cy="53264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Прямая соединительная линия 11">
              <a:extLst>
                <a:ext uri="{FF2B5EF4-FFF2-40B4-BE49-F238E27FC236}">
                  <a16:creationId xmlns:a16="http://schemas.microsoft.com/office/drawing/2014/main" id="{CE109F30-C4E5-B058-CAFE-15AC2BBFF9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2103" y="-43408"/>
              <a:ext cx="10473448" cy="605039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единительная линия 12">
              <a:extLst>
                <a:ext uri="{FF2B5EF4-FFF2-40B4-BE49-F238E27FC236}">
                  <a16:creationId xmlns:a16="http://schemas.microsoft.com/office/drawing/2014/main" id="{740E01AF-0CA1-4084-166F-28B1DF9784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5433" y="-201553"/>
              <a:ext cx="3868270" cy="22346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Прямая соединительная линия 13">
              <a:extLst>
                <a:ext uri="{FF2B5EF4-FFF2-40B4-BE49-F238E27FC236}">
                  <a16:creationId xmlns:a16="http://schemas.microsoft.com/office/drawing/2014/main" id="{2CE6EC28-7818-536A-0B46-0845DF34E9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11815" y="-180454"/>
              <a:ext cx="8664436" cy="5005350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id="{6D829786-8871-7061-6DEA-F3760A8550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301" y="32056"/>
              <a:ext cx="11998544" cy="693142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>
              <a:extLst>
                <a:ext uri="{FF2B5EF4-FFF2-40B4-BE49-F238E27FC236}">
                  <a16:creationId xmlns:a16="http://schemas.microsoft.com/office/drawing/2014/main" id="{657FA8FC-99FB-C118-9D7D-6E2A56602B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963" y="2851966"/>
              <a:ext cx="7203485" cy="416137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>
              <a:extLst>
                <a:ext uri="{FF2B5EF4-FFF2-40B4-BE49-F238E27FC236}">
                  <a16:creationId xmlns:a16="http://schemas.microsoft.com/office/drawing/2014/main" id="{1AD1E902-5D54-391B-5033-B86545FE81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2102" y="5550938"/>
              <a:ext cx="3157989" cy="182433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Полилиния: фигура 75">
            <a:extLst>
              <a:ext uri="{FF2B5EF4-FFF2-40B4-BE49-F238E27FC236}">
                <a16:creationId xmlns:a16="http://schemas.microsoft.com/office/drawing/2014/main" id="{4E7EA241-B79D-D6B3-7203-53BC8512FE18}"/>
              </a:ext>
            </a:extLst>
          </p:cNvPr>
          <p:cNvSpPr/>
          <p:nvPr/>
        </p:nvSpPr>
        <p:spPr>
          <a:xfrm>
            <a:off x="6068376" y="1128238"/>
            <a:ext cx="4969938" cy="4423861"/>
          </a:xfrm>
          <a:custGeom>
            <a:avLst/>
            <a:gdLst>
              <a:gd name="connsiteX0" fmla="*/ 679791 w 1364343"/>
              <a:gd name="connsiteY0" fmla="*/ 0 h 1582637"/>
              <a:gd name="connsiteX1" fmla="*/ 680975 w 1364343"/>
              <a:gd name="connsiteY1" fmla="*/ 680 h 1582637"/>
              <a:gd name="connsiteX2" fmla="*/ 682172 w 1364343"/>
              <a:gd name="connsiteY2" fmla="*/ 0 h 1582637"/>
              <a:gd name="connsiteX3" fmla="*/ 680982 w 1364343"/>
              <a:gd name="connsiteY3" fmla="*/ 684 h 1582637"/>
              <a:gd name="connsiteX4" fmla="*/ 1357953 w 1364343"/>
              <a:gd name="connsiteY4" fmla="*/ 389578 h 1582637"/>
              <a:gd name="connsiteX5" fmla="*/ 680983 w 1364343"/>
              <a:gd name="connsiteY5" fmla="*/ 773927 h 1582637"/>
              <a:gd name="connsiteX6" fmla="*/ 682172 w 1364343"/>
              <a:gd name="connsiteY6" fmla="*/ 774602 h 1582637"/>
              <a:gd name="connsiteX7" fmla="*/ 1360333 w 1364343"/>
              <a:gd name="connsiteY7" fmla="*/ 389578 h 1582637"/>
              <a:gd name="connsiteX8" fmla="*/ 682172 w 1364343"/>
              <a:gd name="connsiteY8" fmla="*/ 0 h 1582637"/>
              <a:gd name="connsiteX9" fmla="*/ 1364343 w 1364343"/>
              <a:gd name="connsiteY9" fmla="*/ 387302 h 1582637"/>
              <a:gd name="connsiteX10" fmla="*/ 1360335 w 1364343"/>
              <a:gd name="connsiteY10" fmla="*/ 389578 h 1582637"/>
              <a:gd name="connsiteX11" fmla="*/ 1364343 w 1364343"/>
              <a:gd name="connsiteY11" fmla="*/ 391880 h 1582637"/>
              <a:gd name="connsiteX12" fmla="*/ 1364343 w 1364343"/>
              <a:gd name="connsiteY12" fmla="*/ 1190757 h 1582637"/>
              <a:gd name="connsiteX13" fmla="*/ 682172 w 1364343"/>
              <a:gd name="connsiteY13" fmla="*/ 1582637 h 1582637"/>
              <a:gd name="connsiteX14" fmla="*/ 1 w 1364343"/>
              <a:gd name="connsiteY14" fmla="*/ 1190757 h 1582637"/>
              <a:gd name="connsiteX15" fmla="*/ 1 w 1364343"/>
              <a:gd name="connsiteY15" fmla="*/ 391880 h 1582637"/>
              <a:gd name="connsiteX16" fmla="*/ 2825 w 1364343"/>
              <a:gd name="connsiteY16" fmla="*/ 390258 h 1582637"/>
              <a:gd name="connsiteX17" fmla="*/ 1628 w 1364343"/>
              <a:gd name="connsiteY17" fmla="*/ 389578 h 1582637"/>
              <a:gd name="connsiteX18" fmla="*/ 2812 w 1364343"/>
              <a:gd name="connsiteY18" fmla="*/ 388898 h 1582637"/>
              <a:gd name="connsiteX19" fmla="*/ 0 w 1364343"/>
              <a:gd name="connsiteY19" fmla="*/ 387302 h 1582637"/>
              <a:gd name="connsiteX20" fmla="*/ 478403 w 1364343"/>
              <a:gd name="connsiteY20" fmla="*/ 115690 h 1582637"/>
              <a:gd name="connsiteX0" fmla="*/ 679791 w 1364343"/>
              <a:gd name="connsiteY0" fmla="*/ 0 h 1582637"/>
              <a:gd name="connsiteX1" fmla="*/ 680975 w 1364343"/>
              <a:gd name="connsiteY1" fmla="*/ 680 h 1582637"/>
              <a:gd name="connsiteX2" fmla="*/ 682172 w 1364343"/>
              <a:gd name="connsiteY2" fmla="*/ 0 h 1582637"/>
              <a:gd name="connsiteX3" fmla="*/ 680982 w 1364343"/>
              <a:gd name="connsiteY3" fmla="*/ 684 h 1582637"/>
              <a:gd name="connsiteX4" fmla="*/ 1357953 w 1364343"/>
              <a:gd name="connsiteY4" fmla="*/ 389578 h 1582637"/>
              <a:gd name="connsiteX5" fmla="*/ 680983 w 1364343"/>
              <a:gd name="connsiteY5" fmla="*/ 773927 h 1582637"/>
              <a:gd name="connsiteX6" fmla="*/ 1360333 w 1364343"/>
              <a:gd name="connsiteY6" fmla="*/ 389578 h 1582637"/>
              <a:gd name="connsiteX7" fmla="*/ 682172 w 1364343"/>
              <a:gd name="connsiteY7" fmla="*/ 0 h 1582637"/>
              <a:gd name="connsiteX8" fmla="*/ 1364343 w 1364343"/>
              <a:gd name="connsiteY8" fmla="*/ 387302 h 1582637"/>
              <a:gd name="connsiteX9" fmla="*/ 1360335 w 1364343"/>
              <a:gd name="connsiteY9" fmla="*/ 389578 h 1582637"/>
              <a:gd name="connsiteX10" fmla="*/ 1364343 w 1364343"/>
              <a:gd name="connsiteY10" fmla="*/ 391880 h 1582637"/>
              <a:gd name="connsiteX11" fmla="*/ 1364343 w 1364343"/>
              <a:gd name="connsiteY11" fmla="*/ 1190757 h 1582637"/>
              <a:gd name="connsiteX12" fmla="*/ 682172 w 1364343"/>
              <a:gd name="connsiteY12" fmla="*/ 1582637 h 1582637"/>
              <a:gd name="connsiteX13" fmla="*/ 1 w 1364343"/>
              <a:gd name="connsiteY13" fmla="*/ 1190757 h 1582637"/>
              <a:gd name="connsiteX14" fmla="*/ 1 w 1364343"/>
              <a:gd name="connsiteY14" fmla="*/ 391880 h 1582637"/>
              <a:gd name="connsiteX15" fmla="*/ 2825 w 1364343"/>
              <a:gd name="connsiteY15" fmla="*/ 390258 h 1582637"/>
              <a:gd name="connsiteX16" fmla="*/ 1628 w 1364343"/>
              <a:gd name="connsiteY16" fmla="*/ 389578 h 1582637"/>
              <a:gd name="connsiteX17" fmla="*/ 2812 w 1364343"/>
              <a:gd name="connsiteY17" fmla="*/ 388898 h 1582637"/>
              <a:gd name="connsiteX18" fmla="*/ 0 w 1364343"/>
              <a:gd name="connsiteY18" fmla="*/ 387302 h 1582637"/>
              <a:gd name="connsiteX19" fmla="*/ 478403 w 1364343"/>
              <a:gd name="connsiteY19" fmla="*/ 115690 h 1582637"/>
              <a:gd name="connsiteX20" fmla="*/ 679791 w 1364343"/>
              <a:gd name="connsiteY20" fmla="*/ 0 h 1582637"/>
              <a:gd name="connsiteX0" fmla="*/ 679791 w 1364343"/>
              <a:gd name="connsiteY0" fmla="*/ 0 h 1582637"/>
              <a:gd name="connsiteX1" fmla="*/ 680975 w 1364343"/>
              <a:gd name="connsiteY1" fmla="*/ 680 h 1582637"/>
              <a:gd name="connsiteX2" fmla="*/ 682172 w 1364343"/>
              <a:gd name="connsiteY2" fmla="*/ 0 h 1582637"/>
              <a:gd name="connsiteX3" fmla="*/ 680982 w 1364343"/>
              <a:gd name="connsiteY3" fmla="*/ 684 h 1582637"/>
              <a:gd name="connsiteX4" fmla="*/ 1357953 w 1364343"/>
              <a:gd name="connsiteY4" fmla="*/ 389578 h 1582637"/>
              <a:gd name="connsiteX5" fmla="*/ 1360333 w 1364343"/>
              <a:gd name="connsiteY5" fmla="*/ 389578 h 1582637"/>
              <a:gd name="connsiteX6" fmla="*/ 682172 w 1364343"/>
              <a:gd name="connsiteY6" fmla="*/ 0 h 1582637"/>
              <a:gd name="connsiteX7" fmla="*/ 1364343 w 1364343"/>
              <a:gd name="connsiteY7" fmla="*/ 387302 h 1582637"/>
              <a:gd name="connsiteX8" fmla="*/ 1360335 w 1364343"/>
              <a:gd name="connsiteY8" fmla="*/ 389578 h 1582637"/>
              <a:gd name="connsiteX9" fmla="*/ 1364343 w 1364343"/>
              <a:gd name="connsiteY9" fmla="*/ 391880 h 1582637"/>
              <a:gd name="connsiteX10" fmla="*/ 1364343 w 1364343"/>
              <a:gd name="connsiteY10" fmla="*/ 1190757 h 1582637"/>
              <a:gd name="connsiteX11" fmla="*/ 682172 w 1364343"/>
              <a:gd name="connsiteY11" fmla="*/ 1582637 h 1582637"/>
              <a:gd name="connsiteX12" fmla="*/ 1 w 1364343"/>
              <a:gd name="connsiteY12" fmla="*/ 1190757 h 1582637"/>
              <a:gd name="connsiteX13" fmla="*/ 1 w 1364343"/>
              <a:gd name="connsiteY13" fmla="*/ 391880 h 1582637"/>
              <a:gd name="connsiteX14" fmla="*/ 2825 w 1364343"/>
              <a:gd name="connsiteY14" fmla="*/ 390258 h 1582637"/>
              <a:gd name="connsiteX15" fmla="*/ 1628 w 1364343"/>
              <a:gd name="connsiteY15" fmla="*/ 389578 h 1582637"/>
              <a:gd name="connsiteX16" fmla="*/ 2812 w 1364343"/>
              <a:gd name="connsiteY16" fmla="*/ 388898 h 1582637"/>
              <a:gd name="connsiteX17" fmla="*/ 0 w 1364343"/>
              <a:gd name="connsiteY17" fmla="*/ 387302 h 1582637"/>
              <a:gd name="connsiteX18" fmla="*/ 478403 w 1364343"/>
              <a:gd name="connsiteY18" fmla="*/ 115690 h 1582637"/>
              <a:gd name="connsiteX19" fmla="*/ 679791 w 1364343"/>
              <a:gd name="connsiteY19" fmla="*/ 0 h 158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64343" h="1582637">
                <a:moveTo>
                  <a:pt x="679791" y="0"/>
                </a:moveTo>
                <a:lnTo>
                  <a:pt x="680975" y="680"/>
                </a:lnTo>
                <a:lnTo>
                  <a:pt x="682172" y="0"/>
                </a:lnTo>
                <a:lnTo>
                  <a:pt x="680982" y="684"/>
                </a:lnTo>
                <a:lnTo>
                  <a:pt x="1357953" y="389578"/>
                </a:lnTo>
                <a:lnTo>
                  <a:pt x="1360333" y="389578"/>
                </a:lnTo>
                <a:lnTo>
                  <a:pt x="682172" y="0"/>
                </a:lnTo>
                <a:lnTo>
                  <a:pt x="1364343" y="387302"/>
                </a:lnTo>
                <a:lnTo>
                  <a:pt x="1360335" y="389578"/>
                </a:lnTo>
                <a:lnTo>
                  <a:pt x="1364343" y="391880"/>
                </a:lnTo>
                <a:lnTo>
                  <a:pt x="1364343" y="1190757"/>
                </a:lnTo>
                <a:lnTo>
                  <a:pt x="682172" y="1582637"/>
                </a:lnTo>
                <a:lnTo>
                  <a:pt x="1" y="1190757"/>
                </a:lnTo>
                <a:lnTo>
                  <a:pt x="1" y="391880"/>
                </a:lnTo>
                <a:lnTo>
                  <a:pt x="2825" y="390258"/>
                </a:lnTo>
                <a:lnTo>
                  <a:pt x="1628" y="389578"/>
                </a:lnTo>
                <a:lnTo>
                  <a:pt x="2812" y="388898"/>
                </a:lnTo>
                <a:lnTo>
                  <a:pt x="0" y="387302"/>
                </a:lnTo>
                <a:lnTo>
                  <a:pt x="478403" y="115690"/>
                </a:lnTo>
                <a:lnTo>
                  <a:pt x="67979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4" name="Группа 63">
            <a:extLst>
              <a:ext uri="{FF2B5EF4-FFF2-40B4-BE49-F238E27FC236}">
                <a16:creationId xmlns:a16="http://schemas.microsoft.com/office/drawing/2014/main" id="{B3892B95-FC77-7CFA-DA79-BE77BC462140}"/>
              </a:ext>
            </a:extLst>
          </p:cNvPr>
          <p:cNvGrpSpPr/>
          <p:nvPr/>
        </p:nvGrpSpPr>
        <p:grpSpPr>
          <a:xfrm>
            <a:off x="5268845" y="7339473"/>
            <a:ext cx="774814" cy="890442"/>
            <a:chOff x="2917643" y="-927854"/>
            <a:chExt cx="3380514" cy="3885006"/>
          </a:xfrm>
        </p:grpSpPr>
        <p:grpSp>
          <p:nvGrpSpPr>
            <p:cNvPr id="65" name="Группа 64">
              <a:extLst>
                <a:ext uri="{FF2B5EF4-FFF2-40B4-BE49-F238E27FC236}">
                  <a16:creationId xmlns:a16="http://schemas.microsoft.com/office/drawing/2014/main" id="{AA1D864A-D08C-83BD-9A74-DAFE9A100DA1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70" name="Полилиния: фигура 67">
                <a:extLst>
                  <a:ext uri="{FF2B5EF4-FFF2-40B4-BE49-F238E27FC236}">
                    <a16:creationId xmlns:a16="http://schemas.microsoft.com/office/drawing/2014/main" id="{AD800D78-CBBC-2514-815D-B0EB14902940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4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1" name="Полилиния: фигура 68">
                <a:extLst>
                  <a:ext uri="{FF2B5EF4-FFF2-40B4-BE49-F238E27FC236}">
                    <a16:creationId xmlns:a16="http://schemas.microsoft.com/office/drawing/2014/main" id="{39355835-6690-00C3-BE0E-6A075CBB6CFA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7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2" name="Полилиния: фигура 69">
                <a:extLst>
                  <a:ext uri="{FF2B5EF4-FFF2-40B4-BE49-F238E27FC236}">
                    <a16:creationId xmlns:a16="http://schemas.microsoft.com/office/drawing/2014/main" id="{310B99D9-D604-58EE-DB59-508E9AA207CE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5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Группа 65">
              <a:extLst>
                <a:ext uri="{FF2B5EF4-FFF2-40B4-BE49-F238E27FC236}">
                  <a16:creationId xmlns:a16="http://schemas.microsoft.com/office/drawing/2014/main" id="{A379A94E-53BD-2508-9DC2-2508E8A5F56F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67" name="Полилиния: фигура 64">
                <a:extLst>
                  <a:ext uri="{FF2B5EF4-FFF2-40B4-BE49-F238E27FC236}">
                    <a16:creationId xmlns:a16="http://schemas.microsoft.com/office/drawing/2014/main" id="{B442BCD2-FF8F-375D-1D89-2A13B4781300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8" name="Полилиния: фигура 65">
                <a:extLst>
                  <a:ext uri="{FF2B5EF4-FFF2-40B4-BE49-F238E27FC236}">
                    <a16:creationId xmlns:a16="http://schemas.microsoft.com/office/drawing/2014/main" id="{9D1AD588-868E-E72B-EA1C-42CE9F40A330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9" name="Полилиния: фигура 66">
                <a:extLst>
                  <a:ext uri="{FF2B5EF4-FFF2-40B4-BE49-F238E27FC236}">
                    <a16:creationId xmlns:a16="http://schemas.microsoft.com/office/drawing/2014/main" id="{F7AF2C37-8F94-1E42-E574-0E33F1709C9F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3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4AAC86EC-B5B9-8001-9F80-D206DF3D464E}"/>
              </a:ext>
            </a:extLst>
          </p:cNvPr>
          <p:cNvSpPr txBox="1"/>
          <p:nvPr/>
        </p:nvSpPr>
        <p:spPr>
          <a:xfrm>
            <a:off x="571500" y="1972375"/>
            <a:ext cx="4995041" cy="1285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Golos Text Medium" panose="020B0603020202020204" pitchFamily="34" charset="-52"/>
                <a:cs typeface="Golos Text Medium" panose="020B0603020202020204" pitchFamily="34" charset="-52"/>
              </a:rPr>
              <a:t>NeedFavor35</a:t>
            </a:r>
            <a:r>
              <a:rPr lang="en-US" dirty="0">
                <a:latin typeface="Golos Text Medium" panose="020B0603020202020204" pitchFamily="34" charset="-52"/>
                <a:cs typeface="Golos Text Medium" panose="020B0603020202020204" pitchFamily="34" charset="-52"/>
              </a:rPr>
              <a:t> -</a:t>
            </a:r>
            <a:r>
              <a:rPr lang="ru-RU" dirty="0">
                <a:latin typeface="Golos Text Medium" panose="020B0603020202020204" pitchFamily="34" charset="-52"/>
                <a:cs typeface="Golos Text Medium" panose="020B0603020202020204" pitchFamily="34" charset="-52"/>
              </a:rPr>
              <a:t> конечное решение для поиска надежных поставщиков услуг в вашем регионе.</a:t>
            </a:r>
            <a:endParaRPr lang="en-US" sz="2800" dirty="0">
              <a:solidFill>
                <a:schemeClr val="bg2"/>
              </a:solidFill>
              <a:latin typeface="Golos Text Medium" panose="020B0603020202020204" pitchFamily="34" charset="-52"/>
              <a:ea typeface="Open Sans Light" panose="020B0306030504020204" pitchFamily="34" charset="0"/>
              <a:cs typeface="Golos Text Medium" panose="020B0603020202020204" pitchFamily="34" charset="-52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5C4DFDB-24F0-CDD8-92B3-DEA7E5A119DD}"/>
              </a:ext>
            </a:extLst>
          </p:cNvPr>
          <p:cNvSpPr txBox="1"/>
          <p:nvPr/>
        </p:nvSpPr>
        <p:spPr>
          <a:xfrm>
            <a:off x="571500" y="3423606"/>
            <a:ext cx="4697346" cy="2532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dirty="0">
                <a:latin typeface="Golos Text Medium" panose="020B0603020202020204" pitchFamily="34" charset="-52"/>
                <a:cs typeface="Golos Text Medium" panose="020B0603020202020204" pitchFamily="34" charset="-52"/>
              </a:rPr>
              <a:t>Наша платформа построена с использованием новейших технологий, таких как ASP NET MVC 5, C#, JavaScript, CSS и HTML, для обеспечения быстрой, удобной и безопасной работы.</a:t>
            </a:r>
            <a:endParaRPr lang="en-US" sz="2800" dirty="0">
              <a:solidFill>
                <a:schemeClr val="bg2"/>
              </a:solidFill>
              <a:latin typeface="Golos Text Medium" panose="020B0603020202020204" pitchFamily="34" charset="-52"/>
              <a:ea typeface="Open Sans" panose="020B0606030504020204" pitchFamily="34" charset="0"/>
              <a:cs typeface="Golos Text Medium" panose="020B0603020202020204" pitchFamily="34" charset="-52"/>
            </a:endParaRPr>
          </a:p>
        </p:txBody>
      </p:sp>
      <p:grpSp>
        <p:nvGrpSpPr>
          <p:cNvPr id="54" name="Группа 53">
            <a:extLst>
              <a:ext uri="{FF2B5EF4-FFF2-40B4-BE49-F238E27FC236}">
                <a16:creationId xmlns:a16="http://schemas.microsoft.com/office/drawing/2014/main" id="{E1AA8524-D491-9858-9C6D-6916530510FE}"/>
              </a:ext>
            </a:extLst>
          </p:cNvPr>
          <p:cNvGrpSpPr/>
          <p:nvPr/>
        </p:nvGrpSpPr>
        <p:grpSpPr>
          <a:xfrm>
            <a:off x="-2922655" y="4177406"/>
            <a:ext cx="774814" cy="890442"/>
            <a:chOff x="2917643" y="-927854"/>
            <a:chExt cx="3380514" cy="3885006"/>
          </a:xfrm>
        </p:grpSpPr>
        <p:grpSp>
          <p:nvGrpSpPr>
            <p:cNvPr id="55" name="Группа 54">
              <a:extLst>
                <a:ext uri="{FF2B5EF4-FFF2-40B4-BE49-F238E27FC236}">
                  <a16:creationId xmlns:a16="http://schemas.microsoft.com/office/drawing/2014/main" id="{09509B8E-3A98-CE42-504E-BDB4BD6B688E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60" name="Полилиния: фигура 57">
                <a:extLst>
                  <a:ext uri="{FF2B5EF4-FFF2-40B4-BE49-F238E27FC236}">
                    <a16:creationId xmlns:a16="http://schemas.microsoft.com/office/drawing/2014/main" id="{41AEA72E-7728-BA13-74B2-0DCAD24DF8DF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4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1" name="Полилиния: фигура 58">
                <a:extLst>
                  <a:ext uri="{FF2B5EF4-FFF2-40B4-BE49-F238E27FC236}">
                    <a16:creationId xmlns:a16="http://schemas.microsoft.com/office/drawing/2014/main" id="{C8224E61-D689-FECD-5DBD-72EB794F4EB3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7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62" name="Полилиния: фигура 59">
                <a:extLst>
                  <a:ext uri="{FF2B5EF4-FFF2-40B4-BE49-F238E27FC236}">
                    <a16:creationId xmlns:a16="http://schemas.microsoft.com/office/drawing/2014/main" id="{507764B8-DEA3-6DD6-60E1-2D47BBF8EFAE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5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" name="Группа 55">
              <a:extLst>
                <a:ext uri="{FF2B5EF4-FFF2-40B4-BE49-F238E27FC236}">
                  <a16:creationId xmlns:a16="http://schemas.microsoft.com/office/drawing/2014/main" id="{219053EA-D62F-3F73-8A70-954FFBD11867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57" name="Полилиния: фигура 54">
                <a:extLst>
                  <a:ext uri="{FF2B5EF4-FFF2-40B4-BE49-F238E27FC236}">
                    <a16:creationId xmlns:a16="http://schemas.microsoft.com/office/drawing/2014/main" id="{8E037429-8306-F42B-24AD-BC72509DCACB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8" name="Полилиния: фигура 55">
                <a:extLst>
                  <a:ext uri="{FF2B5EF4-FFF2-40B4-BE49-F238E27FC236}">
                    <a16:creationId xmlns:a16="http://schemas.microsoft.com/office/drawing/2014/main" id="{41C94694-6170-040E-7813-89C703C14EC3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9" name="Полилиния: фигура 56">
                <a:extLst>
                  <a:ext uri="{FF2B5EF4-FFF2-40B4-BE49-F238E27FC236}">
                    <a16:creationId xmlns:a16="http://schemas.microsoft.com/office/drawing/2014/main" id="{140A4A58-FEDF-23A8-BF4B-088C9BE4C78C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3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078108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66667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875 -2.59259E-6 L 0.9375 -0.96782 " pathEditMode="relative" rAng="0" ptsTypes="AA">
                                      <p:cBhvr>
                                        <p:cTn id="18" dur="6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937" y="-48403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182 0.12709 L 0.775 -0.79676 " pathEditMode="relative" rAng="0" ptsTypes="AA">
                                      <p:cBhvr>
                                        <p:cTn id="20" dur="7250" spd="-100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841" y="-4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xit" presetSubtype="8" ac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3" grpId="1" animBg="1"/>
      <p:bldP spid="73" grpId="0"/>
      <p:bldP spid="73" grpId="1"/>
      <p:bldP spid="74" grpId="0"/>
      <p:bldP spid="7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B21333A-C0AD-463F-6B39-476D6B36B20D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gradFill flip="none" rotWithShape="1">
            <a:gsLst>
              <a:gs pos="26000">
                <a:srgbClr val="57274D"/>
              </a:gs>
              <a:gs pos="75000">
                <a:srgbClr val="311C5C"/>
              </a:gs>
              <a:gs pos="0">
                <a:srgbClr val="41227C"/>
              </a:gs>
              <a:gs pos="100000">
                <a:srgbClr val="31247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3" name="Полилиния: фигура 45">
            <a:extLst>
              <a:ext uri="{FF2B5EF4-FFF2-40B4-BE49-F238E27FC236}">
                <a16:creationId xmlns:a16="http://schemas.microsoft.com/office/drawing/2014/main" id="{FA509DDE-1715-71EA-81BC-974EF7B3B9AF}"/>
              </a:ext>
            </a:extLst>
          </p:cNvPr>
          <p:cNvSpPr/>
          <p:nvPr/>
        </p:nvSpPr>
        <p:spPr>
          <a:xfrm rot="5400000">
            <a:off x="1677170" y="-2746188"/>
            <a:ext cx="7783389" cy="13246269"/>
          </a:xfrm>
          <a:custGeom>
            <a:avLst/>
            <a:gdLst>
              <a:gd name="connsiteX0" fmla="*/ 0 w 9587105"/>
              <a:gd name="connsiteY0" fmla="*/ 2356270 h 14548276"/>
              <a:gd name="connsiteX1" fmla="*/ 0 w 9587105"/>
              <a:gd name="connsiteY1" fmla="*/ 0 h 14548276"/>
              <a:gd name="connsiteX2" fmla="*/ 7315204 w 9587105"/>
              <a:gd name="connsiteY2" fmla="*/ 0 h 14548276"/>
              <a:gd name="connsiteX3" fmla="*/ 7315204 w 9587105"/>
              <a:gd name="connsiteY3" fmla="*/ 2356270 h 14548276"/>
              <a:gd name="connsiteX4" fmla="*/ 5564653 w 9587105"/>
              <a:gd name="connsiteY4" fmla="*/ 2356270 h 14548276"/>
              <a:gd name="connsiteX5" fmla="*/ 5475060 w 9587105"/>
              <a:gd name="connsiteY5" fmla="*/ 2204961 h 14548276"/>
              <a:gd name="connsiteX6" fmla="*/ 3532354 w 9587105"/>
              <a:gd name="connsiteY6" fmla="*/ 2190809 h 14548276"/>
              <a:gd name="connsiteX7" fmla="*/ 3366893 w 9587105"/>
              <a:gd name="connsiteY7" fmla="*/ 2356270 h 14548276"/>
              <a:gd name="connsiteX8" fmla="*/ 5564653 w 9587105"/>
              <a:gd name="connsiteY8" fmla="*/ 2356270 h 14548276"/>
              <a:gd name="connsiteX9" fmla="*/ 8210550 w 9587105"/>
              <a:gd name="connsiteY9" fmla="*/ 6824794 h 14548276"/>
              <a:gd name="connsiteX10" fmla="*/ 8210550 w 9587105"/>
              <a:gd name="connsiteY10" fmla="*/ 12805015 h 14548276"/>
              <a:gd name="connsiteX11" fmla="*/ 8318761 w 9587105"/>
              <a:gd name="connsiteY11" fmla="*/ 12696804 h 14548276"/>
              <a:gd name="connsiteX12" fmla="*/ 8318761 w 9587105"/>
              <a:gd name="connsiteY12" fmla="*/ 7007546 h 14548276"/>
              <a:gd name="connsiteX13" fmla="*/ 8210550 w 9587105"/>
              <a:gd name="connsiteY13" fmla="*/ 6824794 h 14548276"/>
              <a:gd name="connsiteX14" fmla="*/ 8210550 w 9587105"/>
              <a:gd name="connsiteY14" fmla="*/ 1703126 h 14548276"/>
              <a:gd name="connsiteX15" fmla="*/ 9587105 w 9587105"/>
              <a:gd name="connsiteY15" fmla="*/ 1703126 h 14548276"/>
              <a:gd name="connsiteX16" fmla="*/ 9587105 w 9587105"/>
              <a:gd name="connsiteY16" fmla="*/ 14548276 h 14548276"/>
              <a:gd name="connsiteX17" fmla="*/ 8210550 w 9587105"/>
              <a:gd name="connsiteY17" fmla="*/ 14548276 h 14548276"/>
              <a:gd name="connsiteX18" fmla="*/ 8210550 w 9587105"/>
              <a:gd name="connsiteY18" fmla="*/ 14548271 h 14548276"/>
              <a:gd name="connsiteX19" fmla="*/ 6467294 w 9587105"/>
              <a:gd name="connsiteY19" fmla="*/ 14548271 h 14548276"/>
              <a:gd name="connsiteX20" fmla="*/ 6467289 w 9587105"/>
              <a:gd name="connsiteY20" fmla="*/ 14548276 h 14548276"/>
              <a:gd name="connsiteX21" fmla="*/ 2057690 w 9587105"/>
              <a:gd name="connsiteY21" fmla="*/ 14548275 h 14548276"/>
              <a:gd name="connsiteX22" fmla="*/ 1352549 w 9587105"/>
              <a:gd name="connsiteY22" fmla="*/ 13344092 h 14548276"/>
              <a:gd name="connsiteX23" fmla="*/ 1352549 w 9587105"/>
              <a:gd name="connsiteY23" fmla="*/ 4370614 h 14548276"/>
              <a:gd name="connsiteX24" fmla="*/ 1352550 w 9587105"/>
              <a:gd name="connsiteY24" fmla="*/ 4370613 h 14548276"/>
              <a:gd name="connsiteX25" fmla="*/ 1352550 w 9587105"/>
              <a:gd name="connsiteY25" fmla="*/ 2356270 h 14548276"/>
              <a:gd name="connsiteX26" fmla="*/ 1352549 w 9587105"/>
              <a:gd name="connsiteY26" fmla="*/ 2356270 h 14548276"/>
              <a:gd name="connsiteX27" fmla="*/ 1352549 w 9587105"/>
              <a:gd name="connsiteY27" fmla="*/ 1703126 h 14548276"/>
              <a:gd name="connsiteX28" fmla="*/ 520701 w 9587105"/>
              <a:gd name="connsiteY28" fmla="*/ 1703126 h 14548276"/>
              <a:gd name="connsiteX29" fmla="*/ 520701 w 9587105"/>
              <a:gd name="connsiteY29" fmla="*/ 2356270 h 14548276"/>
              <a:gd name="connsiteX30" fmla="*/ 0 w 9587105"/>
              <a:gd name="connsiteY30" fmla="*/ 2356270 h 14548276"/>
              <a:gd name="connsiteX0" fmla="*/ 520701 w 9587105"/>
              <a:gd name="connsiteY0" fmla="*/ 2356270 h 14548276"/>
              <a:gd name="connsiteX1" fmla="*/ 0 w 9587105"/>
              <a:gd name="connsiteY1" fmla="*/ 0 h 14548276"/>
              <a:gd name="connsiteX2" fmla="*/ 7315204 w 9587105"/>
              <a:gd name="connsiteY2" fmla="*/ 0 h 14548276"/>
              <a:gd name="connsiteX3" fmla="*/ 7315204 w 9587105"/>
              <a:gd name="connsiteY3" fmla="*/ 2356270 h 14548276"/>
              <a:gd name="connsiteX4" fmla="*/ 5564653 w 9587105"/>
              <a:gd name="connsiteY4" fmla="*/ 2356270 h 14548276"/>
              <a:gd name="connsiteX5" fmla="*/ 5475060 w 9587105"/>
              <a:gd name="connsiteY5" fmla="*/ 2204961 h 14548276"/>
              <a:gd name="connsiteX6" fmla="*/ 3532354 w 9587105"/>
              <a:gd name="connsiteY6" fmla="*/ 2190809 h 14548276"/>
              <a:gd name="connsiteX7" fmla="*/ 3366893 w 9587105"/>
              <a:gd name="connsiteY7" fmla="*/ 2356270 h 14548276"/>
              <a:gd name="connsiteX8" fmla="*/ 5564653 w 9587105"/>
              <a:gd name="connsiteY8" fmla="*/ 2356270 h 14548276"/>
              <a:gd name="connsiteX9" fmla="*/ 8210550 w 9587105"/>
              <a:gd name="connsiteY9" fmla="*/ 6824794 h 14548276"/>
              <a:gd name="connsiteX10" fmla="*/ 8210550 w 9587105"/>
              <a:gd name="connsiteY10" fmla="*/ 12805015 h 14548276"/>
              <a:gd name="connsiteX11" fmla="*/ 8318761 w 9587105"/>
              <a:gd name="connsiteY11" fmla="*/ 12696804 h 14548276"/>
              <a:gd name="connsiteX12" fmla="*/ 8318761 w 9587105"/>
              <a:gd name="connsiteY12" fmla="*/ 7007546 h 14548276"/>
              <a:gd name="connsiteX13" fmla="*/ 8210550 w 9587105"/>
              <a:gd name="connsiteY13" fmla="*/ 6824794 h 14548276"/>
              <a:gd name="connsiteX14" fmla="*/ 8210550 w 9587105"/>
              <a:gd name="connsiteY14" fmla="*/ 1703126 h 14548276"/>
              <a:gd name="connsiteX15" fmla="*/ 9587105 w 9587105"/>
              <a:gd name="connsiteY15" fmla="*/ 1703126 h 14548276"/>
              <a:gd name="connsiteX16" fmla="*/ 9587105 w 9587105"/>
              <a:gd name="connsiteY16" fmla="*/ 14548276 h 14548276"/>
              <a:gd name="connsiteX17" fmla="*/ 8210550 w 9587105"/>
              <a:gd name="connsiteY17" fmla="*/ 14548276 h 14548276"/>
              <a:gd name="connsiteX18" fmla="*/ 8210550 w 9587105"/>
              <a:gd name="connsiteY18" fmla="*/ 14548271 h 14548276"/>
              <a:gd name="connsiteX19" fmla="*/ 6467294 w 9587105"/>
              <a:gd name="connsiteY19" fmla="*/ 14548271 h 14548276"/>
              <a:gd name="connsiteX20" fmla="*/ 6467289 w 9587105"/>
              <a:gd name="connsiteY20" fmla="*/ 14548276 h 14548276"/>
              <a:gd name="connsiteX21" fmla="*/ 2057690 w 9587105"/>
              <a:gd name="connsiteY21" fmla="*/ 14548275 h 14548276"/>
              <a:gd name="connsiteX22" fmla="*/ 1352549 w 9587105"/>
              <a:gd name="connsiteY22" fmla="*/ 13344092 h 14548276"/>
              <a:gd name="connsiteX23" fmla="*/ 1352549 w 9587105"/>
              <a:gd name="connsiteY23" fmla="*/ 4370614 h 14548276"/>
              <a:gd name="connsiteX24" fmla="*/ 1352550 w 9587105"/>
              <a:gd name="connsiteY24" fmla="*/ 4370613 h 14548276"/>
              <a:gd name="connsiteX25" fmla="*/ 1352550 w 9587105"/>
              <a:gd name="connsiteY25" fmla="*/ 2356270 h 14548276"/>
              <a:gd name="connsiteX26" fmla="*/ 1352549 w 9587105"/>
              <a:gd name="connsiteY26" fmla="*/ 2356270 h 14548276"/>
              <a:gd name="connsiteX27" fmla="*/ 1352549 w 9587105"/>
              <a:gd name="connsiteY27" fmla="*/ 1703126 h 14548276"/>
              <a:gd name="connsiteX28" fmla="*/ 520701 w 9587105"/>
              <a:gd name="connsiteY28" fmla="*/ 1703126 h 14548276"/>
              <a:gd name="connsiteX29" fmla="*/ 520701 w 9587105"/>
              <a:gd name="connsiteY29" fmla="*/ 2356270 h 14548276"/>
              <a:gd name="connsiteX0" fmla="*/ 0 w 9066404"/>
              <a:gd name="connsiteY0" fmla="*/ 2356270 h 14548276"/>
              <a:gd name="connsiteX1" fmla="*/ 6794503 w 9066404"/>
              <a:gd name="connsiteY1" fmla="*/ 0 h 14548276"/>
              <a:gd name="connsiteX2" fmla="*/ 6794503 w 9066404"/>
              <a:gd name="connsiteY2" fmla="*/ 2356270 h 14548276"/>
              <a:gd name="connsiteX3" fmla="*/ 5043952 w 9066404"/>
              <a:gd name="connsiteY3" fmla="*/ 2356270 h 14548276"/>
              <a:gd name="connsiteX4" fmla="*/ 4954359 w 9066404"/>
              <a:gd name="connsiteY4" fmla="*/ 2204961 h 14548276"/>
              <a:gd name="connsiteX5" fmla="*/ 3011653 w 9066404"/>
              <a:gd name="connsiteY5" fmla="*/ 2190809 h 14548276"/>
              <a:gd name="connsiteX6" fmla="*/ 2846192 w 9066404"/>
              <a:gd name="connsiteY6" fmla="*/ 2356270 h 14548276"/>
              <a:gd name="connsiteX7" fmla="*/ 5043952 w 9066404"/>
              <a:gd name="connsiteY7" fmla="*/ 2356270 h 14548276"/>
              <a:gd name="connsiteX8" fmla="*/ 7689849 w 9066404"/>
              <a:gd name="connsiteY8" fmla="*/ 6824794 h 14548276"/>
              <a:gd name="connsiteX9" fmla="*/ 7689849 w 9066404"/>
              <a:gd name="connsiteY9" fmla="*/ 12805015 h 14548276"/>
              <a:gd name="connsiteX10" fmla="*/ 7798060 w 9066404"/>
              <a:gd name="connsiteY10" fmla="*/ 12696804 h 14548276"/>
              <a:gd name="connsiteX11" fmla="*/ 7798060 w 9066404"/>
              <a:gd name="connsiteY11" fmla="*/ 7007546 h 14548276"/>
              <a:gd name="connsiteX12" fmla="*/ 7689849 w 9066404"/>
              <a:gd name="connsiteY12" fmla="*/ 6824794 h 14548276"/>
              <a:gd name="connsiteX13" fmla="*/ 7689849 w 9066404"/>
              <a:gd name="connsiteY13" fmla="*/ 1703126 h 14548276"/>
              <a:gd name="connsiteX14" fmla="*/ 9066404 w 9066404"/>
              <a:gd name="connsiteY14" fmla="*/ 1703126 h 14548276"/>
              <a:gd name="connsiteX15" fmla="*/ 9066404 w 9066404"/>
              <a:gd name="connsiteY15" fmla="*/ 14548276 h 14548276"/>
              <a:gd name="connsiteX16" fmla="*/ 7689849 w 9066404"/>
              <a:gd name="connsiteY16" fmla="*/ 14548276 h 14548276"/>
              <a:gd name="connsiteX17" fmla="*/ 7689849 w 9066404"/>
              <a:gd name="connsiteY17" fmla="*/ 14548271 h 14548276"/>
              <a:gd name="connsiteX18" fmla="*/ 5946593 w 9066404"/>
              <a:gd name="connsiteY18" fmla="*/ 14548271 h 14548276"/>
              <a:gd name="connsiteX19" fmla="*/ 5946588 w 9066404"/>
              <a:gd name="connsiteY19" fmla="*/ 14548276 h 14548276"/>
              <a:gd name="connsiteX20" fmla="*/ 1536989 w 9066404"/>
              <a:gd name="connsiteY20" fmla="*/ 14548275 h 14548276"/>
              <a:gd name="connsiteX21" fmla="*/ 831848 w 9066404"/>
              <a:gd name="connsiteY21" fmla="*/ 13344092 h 14548276"/>
              <a:gd name="connsiteX22" fmla="*/ 831848 w 9066404"/>
              <a:gd name="connsiteY22" fmla="*/ 4370614 h 14548276"/>
              <a:gd name="connsiteX23" fmla="*/ 831849 w 9066404"/>
              <a:gd name="connsiteY23" fmla="*/ 4370613 h 14548276"/>
              <a:gd name="connsiteX24" fmla="*/ 831849 w 9066404"/>
              <a:gd name="connsiteY24" fmla="*/ 2356270 h 14548276"/>
              <a:gd name="connsiteX25" fmla="*/ 831848 w 9066404"/>
              <a:gd name="connsiteY25" fmla="*/ 2356270 h 14548276"/>
              <a:gd name="connsiteX26" fmla="*/ 831848 w 9066404"/>
              <a:gd name="connsiteY26" fmla="*/ 1703126 h 14548276"/>
              <a:gd name="connsiteX27" fmla="*/ 0 w 9066404"/>
              <a:gd name="connsiteY27" fmla="*/ 1703126 h 14548276"/>
              <a:gd name="connsiteX28" fmla="*/ 0 w 9066404"/>
              <a:gd name="connsiteY28" fmla="*/ 2356270 h 14548276"/>
              <a:gd name="connsiteX0" fmla="*/ 0 w 9066404"/>
              <a:gd name="connsiteY0" fmla="*/ 1703126 h 14548276"/>
              <a:gd name="connsiteX1" fmla="*/ 6794503 w 9066404"/>
              <a:gd name="connsiteY1" fmla="*/ 0 h 14548276"/>
              <a:gd name="connsiteX2" fmla="*/ 6794503 w 9066404"/>
              <a:gd name="connsiteY2" fmla="*/ 2356270 h 14548276"/>
              <a:gd name="connsiteX3" fmla="*/ 5043952 w 9066404"/>
              <a:gd name="connsiteY3" fmla="*/ 2356270 h 14548276"/>
              <a:gd name="connsiteX4" fmla="*/ 4954359 w 9066404"/>
              <a:gd name="connsiteY4" fmla="*/ 2204961 h 14548276"/>
              <a:gd name="connsiteX5" fmla="*/ 3011653 w 9066404"/>
              <a:gd name="connsiteY5" fmla="*/ 2190809 h 14548276"/>
              <a:gd name="connsiteX6" fmla="*/ 2846192 w 9066404"/>
              <a:gd name="connsiteY6" fmla="*/ 2356270 h 14548276"/>
              <a:gd name="connsiteX7" fmla="*/ 5043952 w 9066404"/>
              <a:gd name="connsiteY7" fmla="*/ 2356270 h 14548276"/>
              <a:gd name="connsiteX8" fmla="*/ 7689849 w 9066404"/>
              <a:gd name="connsiteY8" fmla="*/ 6824794 h 14548276"/>
              <a:gd name="connsiteX9" fmla="*/ 7689849 w 9066404"/>
              <a:gd name="connsiteY9" fmla="*/ 12805015 h 14548276"/>
              <a:gd name="connsiteX10" fmla="*/ 7798060 w 9066404"/>
              <a:gd name="connsiteY10" fmla="*/ 12696804 h 14548276"/>
              <a:gd name="connsiteX11" fmla="*/ 7798060 w 9066404"/>
              <a:gd name="connsiteY11" fmla="*/ 7007546 h 14548276"/>
              <a:gd name="connsiteX12" fmla="*/ 7689849 w 9066404"/>
              <a:gd name="connsiteY12" fmla="*/ 6824794 h 14548276"/>
              <a:gd name="connsiteX13" fmla="*/ 7689849 w 9066404"/>
              <a:gd name="connsiteY13" fmla="*/ 1703126 h 14548276"/>
              <a:gd name="connsiteX14" fmla="*/ 9066404 w 9066404"/>
              <a:gd name="connsiteY14" fmla="*/ 1703126 h 14548276"/>
              <a:gd name="connsiteX15" fmla="*/ 9066404 w 9066404"/>
              <a:gd name="connsiteY15" fmla="*/ 14548276 h 14548276"/>
              <a:gd name="connsiteX16" fmla="*/ 7689849 w 9066404"/>
              <a:gd name="connsiteY16" fmla="*/ 14548276 h 14548276"/>
              <a:gd name="connsiteX17" fmla="*/ 7689849 w 9066404"/>
              <a:gd name="connsiteY17" fmla="*/ 14548271 h 14548276"/>
              <a:gd name="connsiteX18" fmla="*/ 5946593 w 9066404"/>
              <a:gd name="connsiteY18" fmla="*/ 14548271 h 14548276"/>
              <a:gd name="connsiteX19" fmla="*/ 5946588 w 9066404"/>
              <a:gd name="connsiteY19" fmla="*/ 14548276 h 14548276"/>
              <a:gd name="connsiteX20" fmla="*/ 1536989 w 9066404"/>
              <a:gd name="connsiteY20" fmla="*/ 14548275 h 14548276"/>
              <a:gd name="connsiteX21" fmla="*/ 831848 w 9066404"/>
              <a:gd name="connsiteY21" fmla="*/ 13344092 h 14548276"/>
              <a:gd name="connsiteX22" fmla="*/ 831848 w 9066404"/>
              <a:gd name="connsiteY22" fmla="*/ 4370614 h 14548276"/>
              <a:gd name="connsiteX23" fmla="*/ 831849 w 9066404"/>
              <a:gd name="connsiteY23" fmla="*/ 4370613 h 14548276"/>
              <a:gd name="connsiteX24" fmla="*/ 831849 w 9066404"/>
              <a:gd name="connsiteY24" fmla="*/ 2356270 h 14548276"/>
              <a:gd name="connsiteX25" fmla="*/ 831848 w 9066404"/>
              <a:gd name="connsiteY25" fmla="*/ 2356270 h 14548276"/>
              <a:gd name="connsiteX26" fmla="*/ 831848 w 9066404"/>
              <a:gd name="connsiteY26" fmla="*/ 1703126 h 14548276"/>
              <a:gd name="connsiteX27" fmla="*/ 0 w 9066404"/>
              <a:gd name="connsiteY27" fmla="*/ 1703126 h 14548276"/>
              <a:gd name="connsiteX0" fmla="*/ 0 w 8234556"/>
              <a:gd name="connsiteY0" fmla="*/ 1703126 h 14548276"/>
              <a:gd name="connsiteX1" fmla="*/ 5962655 w 8234556"/>
              <a:gd name="connsiteY1" fmla="*/ 0 h 14548276"/>
              <a:gd name="connsiteX2" fmla="*/ 5962655 w 8234556"/>
              <a:gd name="connsiteY2" fmla="*/ 2356270 h 14548276"/>
              <a:gd name="connsiteX3" fmla="*/ 4212104 w 8234556"/>
              <a:gd name="connsiteY3" fmla="*/ 2356270 h 14548276"/>
              <a:gd name="connsiteX4" fmla="*/ 4122511 w 8234556"/>
              <a:gd name="connsiteY4" fmla="*/ 2204961 h 14548276"/>
              <a:gd name="connsiteX5" fmla="*/ 2179805 w 8234556"/>
              <a:gd name="connsiteY5" fmla="*/ 2190809 h 14548276"/>
              <a:gd name="connsiteX6" fmla="*/ 2014344 w 8234556"/>
              <a:gd name="connsiteY6" fmla="*/ 2356270 h 14548276"/>
              <a:gd name="connsiteX7" fmla="*/ 4212104 w 8234556"/>
              <a:gd name="connsiteY7" fmla="*/ 2356270 h 14548276"/>
              <a:gd name="connsiteX8" fmla="*/ 6858001 w 8234556"/>
              <a:gd name="connsiteY8" fmla="*/ 6824794 h 14548276"/>
              <a:gd name="connsiteX9" fmla="*/ 6858001 w 8234556"/>
              <a:gd name="connsiteY9" fmla="*/ 12805015 h 14548276"/>
              <a:gd name="connsiteX10" fmla="*/ 6966212 w 8234556"/>
              <a:gd name="connsiteY10" fmla="*/ 12696804 h 14548276"/>
              <a:gd name="connsiteX11" fmla="*/ 6966212 w 8234556"/>
              <a:gd name="connsiteY11" fmla="*/ 7007546 h 14548276"/>
              <a:gd name="connsiteX12" fmla="*/ 6858001 w 8234556"/>
              <a:gd name="connsiteY12" fmla="*/ 6824794 h 14548276"/>
              <a:gd name="connsiteX13" fmla="*/ 6858001 w 8234556"/>
              <a:gd name="connsiteY13" fmla="*/ 1703126 h 14548276"/>
              <a:gd name="connsiteX14" fmla="*/ 8234556 w 8234556"/>
              <a:gd name="connsiteY14" fmla="*/ 1703126 h 14548276"/>
              <a:gd name="connsiteX15" fmla="*/ 8234556 w 8234556"/>
              <a:gd name="connsiteY15" fmla="*/ 14548276 h 14548276"/>
              <a:gd name="connsiteX16" fmla="*/ 6858001 w 8234556"/>
              <a:gd name="connsiteY16" fmla="*/ 14548276 h 14548276"/>
              <a:gd name="connsiteX17" fmla="*/ 6858001 w 8234556"/>
              <a:gd name="connsiteY17" fmla="*/ 14548271 h 14548276"/>
              <a:gd name="connsiteX18" fmla="*/ 5114745 w 8234556"/>
              <a:gd name="connsiteY18" fmla="*/ 14548271 h 14548276"/>
              <a:gd name="connsiteX19" fmla="*/ 5114740 w 8234556"/>
              <a:gd name="connsiteY19" fmla="*/ 14548276 h 14548276"/>
              <a:gd name="connsiteX20" fmla="*/ 705141 w 8234556"/>
              <a:gd name="connsiteY20" fmla="*/ 14548275 h 14548276"/>
              <a:gd name="connsiteX21" fmla="*/ 0 w 8234556"/>
              <a:gd name="connsiteY21" fmla="*/ 13344092 h 14548276"/>
              <a:gd name="connsiteX22" fmla="*/ 0 w 8234556"/>
              <a:gd name="connsiteY22" fmla="*/ 4370614 h 14548276"/>
              <a:gd name="connsiteX23" fmla="*/ 1 w 8234556"/>
              <a:gd name="connsiteY23" fmla="*/ 4370613 h 14548276"/>
              <a:gd name="connsiteX24" fmla="*/ 1 w 8234556"/>
              <a:gd name="connsiteY24" fmla="*/ 2356270 h 14548276"/>
              <a:gd name="connsiteX25" fmla="*/ 0 w 8234556"/>
              <a:gd name="connsiteY25" fmla="*/ 2356270 h 14548276"/>
              <a:gd name="connsiteX26" fmla="*/ 0 w 8234556"/>
              <a:gd name="connsiteY26" fmla="*/ 1703126 h 14548276"/>
              <a:gd name="connsiteX0" fmla="*/ 0 w 8234556"/>
              <a:gd name="connsiteY0" fmla="*/ 2356270 h 14548276"/>
              <a:gd name="connsiteX1" fmla="*/ 5962655 w 8234556"/>
              <a:gd name="connsiteY1" fmla="*/ 0 h 14548276"/>
              <a:gd name="connsiteX2" fmla="*/ 5962655 w 8234556"/>
              <a:gd name="connsiteY2" fmla="*/ 2356270 h 14548276"/>
              <a:gd name="connsiteX3" fmla="*/ 4212104 w 8234556"/>
              <a:gd name="connsiteY3" fmla="*/ 2356270 h 14548276"/>
              <a:gd name="connsiteX4" fmla="*/ 4122511 w 8234556"/>
              <a:gd name="connsiteY4" fmla="*/ 2204961 h 14548276"/>
              <a:gd name="connsiteX5" fmla="*/ 2179805 w 8234556"/>
              <a:gd name="connsiteY5" fmla="*/ 2190809 h 14548276"/>
              <a:gd name="connsiteX6" fmla="*/ 2014344 w 8234556"/>
              <a:gd name="connsiteY6" fmla="*/ 2356270 h 14548276"/>
              <a:gd name="connsiteX7" fmla="*/ 4212104 w 8234556"/>
              <a:gd name="connsiteY7" fmla="*/ 2356270 h 14548276"/>
              <a:gd name="connsiteX8" fmla="*/ 6858001 w 8234556"/>
              <a:gd name="connsiteY8" fmla="*/ 6824794 h 14548276"/>
              <a:gd name="connsiteX9" fmla="*/ 6858001 w 8234556"/>
              <a:gd name="connsiteY9" fmla="*/ 12805015 h 14548276"/>
              <a:gd name="connsiteX10" fmla="*/ 6966212 w 8234556"/>
              <a:gd name="connsiteY10" fmla="*/ 12696804 h 14548276"/>
              <a:gd name="connsiteX11" fmla="*/ 6966212 w 8234556"/>
              <a:gd name="connsiteY11" fmla="*/ 7007546 h 14548276"/>
              <a:gd name="connsiteX12" fmla="*/ 6858001 w 8234556"/>
              <a:gd name="connsiteY12" fmla="*/ 6824794 h 14548276"/>
              <a:gd name="connsiteX13" fmla="*/ 6858001 w 8234556"/>
              <a:gd name="connsiteY13" fmla="*/ 1703126 h 14548276"/>
              <a:gd name="connsiteX14" fmla="*/ 8234556 w 8234556"/>
              <a:gd name="connsiteY14" fmla="*/ 1703126 h 14548276"/>
              <a:gd name="connsiteX15" fmla="*/ 8234556 w 8234556"/>
              <a:gd name="connsiteY15" fmla="*/ 14548276 h 14548276"/>
              <a:gd name="connsiteX16" fmla="*/ 6858001 w 8234556"/>
              <a:gd name="connsiteY16" fmla="*/ 14548276 h 14548276"/>
              <a:gd name="connsiteX17" fmla="*/ 6858001 w 8234556"/>
              <a:gd name="connsiteY17" fmla="*/ 14548271 h 14548276"/>
              <a:gd name="connsiteX18" fmla="*/ 5114745 w 8234556"/>
              <a:gd name="connsiteY18" fmla="*/ 14548271 h 14548276"/>
              <a:gd name="connsiteX19" fmla="*/ 5114740 w 8234556"/>
              <a:gd name="connsiteY19" fmla="*/ 14548276 h 14548276"/>
              <a:gd name="connsiteX20" fmla="*/ 705141 w 8234556"/>
              <a:gd name="connsiteY20" fmla="*/ 14548275 h 14548276"/>
              <a:gd name="connsiteX21" fmla="*/ 0 w 8234556"/>
              <a:gd name="connsiteY21" fmla="*/ 13344092 h 14548276"/>
              <a:gd name="connsiteX22" fmla="*/ 0 w 8234556"/>
              <a:gd name="connsiteY22" fmla="*/ 4370614 h 14548276"/>
              <a:gd name="connsiteX23" fmla="*/ 1 w 8234556"/>
              <a:gd name="connsiteY23" fmla="*/ 4370613 h 14548276"/>
              <a:gd name="connsiteX24" fmla="*/ 1 w 8234556"/>
              <a:gd name="connsiteY24" fmla="*/ 2356270 h 14548276"/>
              <a:gd name="connsiteX25" fmla="*/ 0 w 8234556"/>
              <a:gd name="connsiteY25" fmla="*/ 2356270 h 14548276"/>
              <a:gd name="connsiteX0" fmla="*/ 0 w 8234556"/>
              <a:gd name="connsiteY0" fmla="*/ 653144 h 12845150"/>
              <a:gd name="connsiteX1" fmla="*/ 5962655 w 8234556"/>
              <a:gd name="connsiteY1" fmla="*/ 653144 h 12845150"/>
              <a:gd name="connsiteX2" fmla="*/ 4212104 w 8234556"/>
              <a:gd name="connsiteY2" fmla="*/ 653144 h 12845150"/>
              <a:gd name="connsiteX3" fmla="*/ 4122511 w 8234556"/>
              <a:gd name="connsiteY3" fmla="*/ 501835 h 12845150"/>
              <a:gd name="connsiteX4" fmla="*/ 2179805 w 8234556"/>
              <a:gd name="connsiteY4" fmla="*/ 487683 h 12845150"/>
              <a:gd name="connsiteX5" fmla="*/ 2014344 w 8234556"/>
              <a:gd name="connsiteY5" fmla="*/ 653144 h 12845150"/>
              <a:gd name="connsiteX6" fmla="*/ 4212104 w 8234556"/>
              <a:gd name="connsiteY6" fmla="*/ 653144 h 12845150"/>
              <a:gd name="connsiteX7" fmla="*/ 6858001 w 8234556"/>
              <a:gd name="connsiteY7" fmla="*/ 5121668 h 12845150"/>
              <a:gd name="connsiteX8" fmla="*/ 6858001 w 8234556"/>
              <a:gd name="connsiteY8" fmla="*/ 11101889 h 12845150"/>
              <a:gd name="connsiteX9" fmla="*/ 6966212 w 8234556"/>
              <a:gd name="connsiteY9" fmla="*/ 10993678 h 12845150"/>
              <a:gd name="connsiteX10" fmla="*/ 6966212 w 8234556"/>
              <a:gd name="connsiteY10" fmla="*/ 5304420 h 12845150"/>
              <a:gd name="connsiteX11" fmla="*/ 6858001 w 8234556"/>
              <a:gd name="connsiteY11" fmla="*/ 5121668 h 12845150"/>
              <a:gd name="connsiteX12" fmla="*/ 6858001 w 8234556"/>
              <a:gd name="connsiteY12" fmla="*/ 0 h 12845150"/>
              <a:gd name="connsiteX13" fmla="*/ 8234556 w 8234556"/>
              <a:gd name="connsiteY13" fmla="*/ 0 h 12845150"/>
              <a:gd name="connsiteX14" fmla="*/ 8234556 w 8234556"/>
              <a:gd name="connsiteY14" fmla="*/ 12845150 h 12845150"/>
              <a:gd name="connsiteX15" fmla="*/ 6858001 w 8234556"/>
              <a:gd name="connsiteY15" fmla="*/ 12845150 h 12845150"/>
              <a:gd name="connsiteX16" fmla="*/ 6858001 w 8234556"/>
              <a:gd name="connsiteY16" fmla="*/ 12845145 h 12845150"/>
              <a:gd name="connsiteX17" fmla="*/ 5114745 w 8234556"/>
              <a:gd name="connsiteY17" fmla="*/ 12845145 h 12845150"/>
              <a:gd name="connsiteX18" fmla="*/ 5114740 w 8234556"/>
              <a:gd name="connsiteY18" fmla="*/ 12845150 h 12845150"/>
              <a:gd name="connsiteX19" fmla="*/ 705141 w 8234556"/>
              <a:gd name="connsiteY19" fmla="*/ 12845149 h 12845150"/>
              <a:gd name="connsiteX20" fmla="*/ 0 w 8234556"/>
              <a:gd name="connsiteY20" fmla="*/ 11640966 h 12845150"/>
              <a:gd name="connsiteX21" fmla="*/ 0 w 8234556"/>
              <a:gd name="connsiteY21" fmla="*/ 2667488 h 12845150"/>
              <a:gd name="connsiteX22" fmla="*/ 1 w 8234556"/>
              <a:gd name="connsiteY22" fmla="*/ 2667487 h 12845150"/>
              <a:gd name="connsiteX23" fmla="*/ 1 w 8234556"/>
              <a:gd name="connsiteY23" fmla="*/ 653144 h 12845150"/>
              <a:gd name="connsiteX24" fmla="*/ 0 w 8234556"/>
              <a:gd name="connsiteY24" fmla="*/ 653144 h 12845150"/>
              <a:gd name="connsiteX0" fmla="*/ 0 w 8234556"/>
              <a:gd name="connsiteY0" fmla="*/ 653144 h 12845150"/>
              <a:gd name="connsiteX1" fmla="*/ 4212104 w 8234556"/>
              <a:gd name="connsiteY1" fmla="*/ 653144 h 12845150"/>
              <a:gd name="connsiteX2" fmla="*/ 4122511 w 8234556"/>
              <a:gd name="connsiteY2" fmla="*/ 501835 h 12845150"/>
              <a:gd name="connsiteX3" fmla="*/ 2179805 w 8234556"/>
              <a:gd name="connsiteY3" fmla="*/ 487683 h 12845150"/>
              <a:gd name="connsiteX4" fmla="*/ 2014344 w 8234556"/>
              <a:gd name="connsiteY4" fmla="*/ 653144 h 12845150"/>
              <a:gd name="connsiteX5" fmla="*/ 4212104 w 8234556"/>
              <a:gd name="connsiteY5" fmla="*/ 653144 h 12845150"/>
              <a:gd name="connsiteX6" fmla="*/ 6858001 w 8234556"/>
              <a:gd name="connsiteY6" fmla="*/ 5121668 h 12845150"/>
              <a:gd name="connsiteX7" fmla="*/ 6858001 w 8234556"/>
              <a:gd name="connsiteY7" fmla="*/ 11101889 h 12845150"/>
              <a:gd name="connsiteX8" fmla="*/ 6966212 w 8234556"/>
              <a:gd name="connsiteY8" fmla="*/ 10993678 h 12845150"/>
              <a:gd name="connsiteX9" fmla="*/ 6966212 w 8234556"/>
              <a:gd name="connsiteY9" fmla="*/ 5304420 h 12845150"/>
              <a:gd name="connsiteX10" fmla="*/ 6858001 w 8234556"/>
              <a:gd name="connsiteY10" fmla="*/ 5121668 h 12845150"/>
              <a:gd name="connsiteX11" fmla="*/ 6858001 w 8234556"/>
              <a:gd name="connsiteY11" fmla="*/ 0 h 12845150"/>
              <a:gd name="connsiteX12" fmla="*/ 8234556 w 8234556"/>
              <a:gd name="connsiteY12" fmla="*/ 0 h 12845150"/>
              <a:gd name="connsiteX13" fmla="*/ 8234556 w 8234556"/>
              <a:gd name="connsiteY13" fmla="*/ 12845150 h 12845150"/>
              <a:gd name="connsiteX14" fmla="*/ 6858001 w 8234556"/>
              <a:gd name="connsiteY14" fmla="*/ 12845150 h 12845150"/>
              <a:gd name="connsiteX15" fmla="*/ 6858001 w 8234556"/>
              <a:gd name="connsiteY15" fmla="*/ 12845145 h 12845150"/>
              <a:gd name="connsiteX16" fmla="*/ 5114745 w 8234556"/>
              <a:gd name="connsiteY16" fmla="*/ 12845145 h 12845150"/>
              <a:gd name="connsiteX17" fmla="*/ 5114740 w 8234556"/>
              <a:gd name="connsiteY17" fmla="*/ 12845150 h 12845150"/>
              <a:gd name="connsiteX18" fmla="*/ 705141 w 8234556"/>
              <a:gd name="connsiteY18" fmla="*/ 12845149 h 12845150"/>
              <a:gd name="connsiteX19" fmla="*/ 0 w 8234556"/>
              <a:gd name="connsiteY19" fmla="*/ 11640966 h 12845150"/>
              <a:gd name="connsiteX20" fmla="*/ 0 w 8234556"/>
              <a:gd name="connsiteY20" fmla="*/ 2667488 h 12845150"/>
              <a:gd name="connsiteX21" fmla="*/ 1 w 8234556"/>
              <a:gd name="connsiteY21" fmla="*/ 2667487 h 12845150"/>
              <a:gd name="connsiteX22" fmla="*/ 1 w 8234556"/>
              <a:gd name="connsiteY22" fmla="*/ 653144 h 12845150"/>
              <a:gd name="connsiteX23" fmla="*/ 0 w 8234556"/>
              <a:gd name="connsiteY23" fmla="*/ 653144 h 12845150"/>
              <a:gd name="connsiteX0" fmla="*/ 0 w 8234556"/>
              <a:gd name="connsiteY0" fmla="*/ 653144 h 12845150"/>
              <a:gd name="connsiteX1" fmla="*/ 4212104 w 8234556"/>
              <a:gd name="connsiteY1" fmla="*/ 653144 h 12845150"/>
              <a:gd name="connsiteX2" fmla="*/ 2179805 w 8234556"/>
              <a:gd name="connsiteY2" fmla="*/ 487683 h 12845150"/>
              <a:gd name="connsiteX3" fmla="*/ 2014344 w 8234556"/>
              <a:gd name="connsiteY3" fmla="*/ 653144 h 12845150"/>
              <a:gd name="connsiteX4" fmla="*/ 4212104 w 8234556"/>
              <a:gd name="connsiteY4" fmla="*/ 653144 h 12845150"/>
              <a:gd name="connsiteX5" fmla="*/ 6858001 w 8234556"/>
              <a:gd name="connsiteY5" fmla="*/ 5121668 h 12845150"/>
              <a:gd name="connsiteX6" fmla="*/ 6858001 w 8234556"/>
              <a:gd name="connsiteY6" fmla="*/ 11101889 h 12845150"/>
              <a:gd name="connsiteX7" fmla="*/ 6966212 w 8234556"/>
              <a:gd name="connsiteY7" fmla="*/ 10993678 h 12845150"/>
              <a:gd name="connsiteX8" fmla="*/ 6966212 w 8234556"/>
              <a:gd name="connsiteY8" fmla="*/ 5304420 h 12845150"/>
              <a:gd name="connsiteX9" fmla="*/ 6858001 w 8234556"/>
              <a:gd name="connsiteY9" fmla="*/ 5121668 h 12845150"/>
              <a:gd name="connsiteX10" fmla="*/ 6858001 w 8234556"/>
              <a:gd name="connsiteY10" fmla="*/ 0 h 12845150"/>
              <a:gd name="connsiteX11" fmla="*/ 8234556 w 8234556"/>
              <a:gd name="connsiteY11" fmla="*/ 0 h 12845150"/>
              <a:gd name="connsiteX12" fmla="*/ 8234556 w 8234556"/>
              <a:gd name="connsiteY12" fmla="*/ 12845150 h 12845150"/>
              <a:gd name="connsiteX13" fmla="*/ 6858001 w 8234556"/>
              <a:gd name="connsiteY13" fmla="*/ 12845150 h 12845150"/>
              <a:gd name="connsiteX14" fmla="*/ 6858001 w 8234556"/>
              <a:gd name="connsiteY14" fmla="*/ 12845145 h 12845150"/>
              <a:gd name="connsiteX15" fmla="*/ 5114745 w 8234556"/>
              <a:gd name="connsiteY15" fmla="*/ 12845145 h 12845150"/>
              <a:gd name="connsiteX16" fmla="*/ 5114740 w 8234556"/>
              <a:gd name="connsiteY16" fmla="*/ 12845150 h 12845150"/>
              <a:gd name="connsiteX17" fmla="*/ 705141 w 8234556"/>
              <a:gd name="connsiteY17" fmla="*/ 12845149 h 12845150"/>
              <a:gd name="connsiteX18" fmla="*/ 0 w 8234556"/>
              <a:gd name="connsiteY18" fmla="*/ 11640966 h 12845150"/>
              <a:gd name="connsiteX19" fmla="*/ 0 w 8234556"/>
              <a:gd name="connsiteY19" fmla="*/ 2667488 h 12845150"/>
              <a:gd name="connsiteX20" fmla="*/ 1 w 8234556"/>
              <a:gd name="connsiteY20" fmla="*/ 2667487 h 12845150"/>
              <a:gd name="connsiteX21" fmla="*/ 1 w 8234556"/>
              <a:gd name="connsiteY21" fmla="*/ 653144 h 12845150"/>
              <a:gd name="connsiteX22" fmla="*/ 0 w 8234556"/>
              <a:gd name="connsiteY22" fmla="*/ 653144 h 12845150"/>
              <a:gd name="connsiteX0" fmla="*/ 0 w 8234556"/>
              <a:gd name="connsiteY0" fmla="*/ 653144 h 12845150"/>
              <a:gd name="connsiteX1" fmla="*/ 4212104 w 8234556"/>
              <a:gd name="connsiteY1" fmla="*/ 653144 h 12845150"/>
              <a:gd name="connsiteX2" fmla="*/ 2014344 w 8234556"/>
              <a:gd name="connsiteY2" fmla="*/ 653144 h 12845150"/>
              <a:gd name="connsiteX3" fmla="*/ 4212104 w 8234556"/>
              <a:gd name="connsiteY3" fmla="*/ 653144 h 12845150"/>
              <a:gd name="connsiteX4" fmla="*/ 6858001 w 8234556"/>
              <a:gd name="connsiteY4" fmla="*/ 5121668 h 12845150"/>
              <a:gd name="connsiteX5" fmla="*/ 6858001 w 8234556"/>
              <a:gd name="connsiteY5" fmla="*/ 11101889 h 12845150"/>
              <a:gd name="connsiteX6" fmla="*/ 6966212 w 8234556"/>
              <a:gd name="connsiteY6" fmla="*/ 10993678 h 12845150"/>
              <a:gd name="connsiteX7" fmla="*/ 6966212 w 8234556"/>
              <a:gd name="connsiteY7" fmla="*/ 5304420 h 12845150"/>
              <a:gd name="connsiteX8" fmla="*/ 6858001 w 8234556"/>
              <a:gd name="connsiteY8" fmla="*/ 5121668 h 12845150"/>
              <a:gd name="connsiteX9" fmla="*/ 6858001 w 8234556"/>
              <a:gd name="connsiteY9" fmla="*/ 0 h 12845150"/>
              <a:gd name="connsiteX10" fmla="*/ 8234556 w 8234556"/>
              <a:gd name="connsiteY10" fmla="*/ 0 h 12845150"/>
              <a:gd name="connsiteX11" fmla="*/ 8234556 w 8234556"/>
              <a:gd name="connsiteY11" fmla="*/ 12845150 h 12845150"/>
              <a:gd name="connsiteX12" fmla="*/ 6858001 w 8234556"/>
              <a:gd name="connsiteY12" fmla="*/ 12845150 h 12845150"/>
              <a:gd name="connsiteX13" fmla="*/ 6858001 w 8234556"/>
              <a:gd name="connsiteY13" fmla="*/ 12845145 h 12845150"/>
              <a:gd name="connsiteX14" fmla="*/ 5114745 w 8234556"/>
              <a:gd name="connsiteY14" fmla="*/ 12845145 h 12845150"/>
              <a:gd name="connsiteX15" fmla="*/ 5114740 w 8234556"/>
              <a:gd name="connsiteY15" fmla="*/ 12845150 h 12845150"/>
              <a:gd name="connsiteX16" fmla="*/ 705141 w 8234556"/>
              <a:gd name="connsiteY16" fmla="*/ 12845149 h 12845150"/>
              <a:gd name="connsiteX17" fmla="*/ 0 w 8234556"/>
              <a:gd name="connsiteY17" fmla="*/ 11640966 h 12845150"/>
              <a:gd name="connsiteX18" fmla="*/ 0 w 8234556"/>
              <a:gd name="connsiteY18" fmla="*/ 2667488 h 12845150"/>
              <a:gd name="connsiteX19" fmla="*/ 1 w 8234556"/>
              <a:gd name="connsiteY19" fmla="*/ 2667487 h 12845150"/>
              <a:gd name="connsiteX20" fmla="*/ 1 w 8234556"/>
              <a:gd name="connsiteY20" fmla="*/ 653144 h 12845150"/>
              <a:gd name="connsiteX21" fmla="*/ 0 w 8234556"/>
              <a:gd name="connsiteY21" fmla="*/ 653144 h 12845150"/>
              <a:gd name="connsiteX0" fmla="*/ 0 w 8234556"/>
              <a:gd name="connsiteY0" fmla="*/ 653144 h 12845150"/>
              <a:gd name="connsiteX1" fmla="*/ 4212104 w 8234556"/>
              <a:gd name="connsiteY1" fmla="*/ 653144 h 12845150"/>
              <a:gd name="connsiteX2" fmla="*/ 2014344 w 8234556"/>
              <a:gd name="connsiteY2" fmla="*/ 653144 h 12845150"/>
              <a:gd name="connsiteX3" fmla="*/ 4212104 w 8234556"/>
              <a:gd name="connsiteY3" fmla="*/ 653144 h 12845150"/>
              <a:gd name="connsiteX4" fmla="*/ 6858001 w 8234556"/>
              <a:gd name="connsiteY4" fmla="*/ 5121668 h 12845150"/>
              <a:gd name="connsiteX5" fmla="*/ 6858001 w 8234556"/>
              <a:gd name="connsiteY5" fmla="*/ 11101889 h 12845150"/>
              <a:gd name="connsiteX6" fmla="*/ 6966212 w 8234556"/>
              <a:gd name="connsiteY6" fmla="*/ 10993678 h 12845150"/>
              <a:gd name="connsiteX7" fmla="*/ 6966212 w 8234556"/>
              <a:gd name="connsiteY7" fmla="*/ 5304420 h 12845150"/>
              <a:gd name="connsiteX8" fmla="*/ 6858001 w 8234556"/>
              <a:gd name="connsiteY8" fmla="*/ 5121668 h 12845150"/>
              <a:gd name="connsiteX9" fmla="*/ 8234556 w 8234556"/>
              <a:gd name="connsiteY9" fmla="*/ 0 h 12845150"/>
              <a:gd name="connsiteX10" fmla="*/ 8234556 w 8234556"/>
              <a:gd name="connsiteY10" fmla="*/ 12845150 h 12845150"/>
              <a:gd name="connsiteX11" fmla="*/ 6858001 w 8234556"/>
              <a:gd name="connsiteY11" fmla="*/ 12845150 h 12845150"/>
              <a:gd name="connsiteX12" fmla="*/ 6858001 w 8234556"/>
              <a:gd name="connsiteY12" fmla="*/ 12845145 h 12845150"/>
              <a:gd name="connsiteX13" fmla="*/ 5114745 w 8234556"/>
              <a:gd name="connsiteY13" fmla="*/ 12845145 h 12845150"/>
              <a:gd name="connsiteX14" fmla="*/ 5114740 w 8234556"/>
              <a:gd name="connsiteY14" fmla="*/ 12845150 h 12845150"/>
              <a:gd name="connsiteX15" fmla="*/ 705141 w 8234556"/>
              <a:gd name="connsiteY15" fmla="*/ 12845149 h 12845150"/>
              <a:gd name="connsiteX16" fmla="*/ 0 w 8234556"/>
              <a:gd name="connsiteY16" fmla="*/ 11640966 h 12845150"/>
              <a:gd name="connsiteX17" fmla="*/ 0 w 8234556"/>
              <a:gd name="connsiteY17" fmla="*/ 2667488 h 12845150"/>
              <a:gd name="connsiteX18" fmla="*/ 1 w 8234556"/>
              <a:gd name="connsiteY18" fmla="*/ 2667487 h 12845150"/>
              <a:gd name="connsiteX19" fmla="*/ 1 w 8234556"/>
              <a:gd name="connsiteY19" fmla="*/ 653144 h 12845150"/>
              <a:gd name="connsiteX20" fmla="*/ 0 w 8234556"/>
              <a:gd name="connsiteY20" fmla="*/ 653144 h 12845150"/>
              <a:gd name="connsiteX0" fmla="*/ 0 w 8234556"/>
              <a:gd name="connsiteY0" fmla="*/ 0 h 12192006"/>
              <a:gd name="connsiteX1" fmla="*/ 4212104 w 8234556"/>
              <a:gd name="connsiteY1" fmla="*/ 0 h 12192006"/>
              <a:gd name="connsiteX2" fmla="*/ 2014344 w 8234556"/>
              <a:gd name="connsiteY2" fmla="*/ 0 h 12192006"/>
              <a:gd name="connsiteX3" fmla="*/ 4212104 w 8234556"/>
              <a:gd name="connsiteY3" fmla="*/ 0 h 12192006"/>
              <a:gd name="connsiteX4" fmla="*/ 6858001 w 8234556"/>
              <a:gd name="connsiteY4" fmla="*/ 4468524 h 12192006"/>
              <a:gd name="connsiteX5" fmla="*/ 6858001 w 8234556"/>
              <a:gd name="connsiteY5" fmla="*/ 10448745 h 12192006"/>
              <a:gd name="connsiteX6" fmla="*/ 6966212 w 8234556"/>
              <a:gd name="connsiteY6" fmla="*/ 10340534 h 12192006"/>
              <a:gd name="connsiteX7" fmla="*/ 6966212 w 8234556"/>
              <a:gd name="connsiteY7" fmla="*/ 4651276 h 12192006"/>
              <a:gd name="connsiteX8" fmla="*/ 6858001 w 8234556"/>
              <a:gd name="connsiteY8" fmla="*/ 4468524 h 12192006"/>
              <a:gd name="connsiteX9" fmla="*/ 8234556 w 8234556"/>
              <a:gd name="connsiteY9" fmla="*/ 12192006 h 12192006"/>
              <a:gd name="connsiteX10" fmla="*/ 6858001 w 8234556"/>
              <a:gd name="connsiteY10" fmla="*/ 12192006 h 12192006"/>
              <a:gd name="connsiteX11" fmla="*/ 6858001 w 8234556"/>
              <a:gd name="connsiteY11" fmla="*/ 12192001 h 12192006"/>
              <a:gd name="connsiteX12" fmla="*/ 5114745 w 8234556"/>
              <a:gd name="connsiteY12" fmla="*/ 12192001 h 12192006"/>
              <a:gd name="connsiteX13" fmla="*/ 5114740 w 8234556"/>
              <a:gd name="connsiteY13" fmla="*/ 12192006 h 12192006"/>
              <a:gd name="connsiteX14" fmla="*/ 705141 w 8234556"/>
              <a:gd name="connsiteY14" fmla="*/ 12192005 h 12192006"/>
              <a:gd name="connsiteX15" fmla="*/ 0 w 8234556"/>
              <a:gd name="connsiteY15" fmla="*/ 10987822 h 12192006"/>
              <a:gd name="connsiteX16" fmla="*/ 0 w 8234556"/>
              <a:gd name="connsiteY16" fmla="*/ 2014344 h 12192006"/>
              <a:gd name="connsiteX17" fmla="*/ 1 w 8234556"/>
              <a:gd name="connsiteY17" fmla="*/ 2014343 h 12192006"/>
              <a:gd name="connsiteX18" fmla="*/ 1 w 8234556"/>
              <a:gd name="connsiteY18" fmla="*/ 0 h 12192006"/>
              <a:gd name="connsiteX19" fmla="*/ 0 w 8234556"/>
              <a:gd name="connsiteY19" fmla="*/ 0 h 12192006"/>
              <a:gd name="connsiteX0" fmla="*/ 0 w 8234556"/>
              <a:gd name="connsiteY0" fmla="*/ 0 h 12192006"/>
              <a:gd name="connsiteX1" fmla="*/ 4212104 w 8234556"/>
              <a:gd name="connsiteY1" fmla="*/ 0 h 12192006"/>
              <a:gd name="connsiteX2" fmla="*/ 2014344 w 8234556"/>
              <a:gd name="connsiteY2" fmla="*/ 0 h 12192006"/>
              <a:gd name="connsiteX3" fmla="*/ 4212104 w 8234556"/>
              <a:gd name="connsiteY3" fmla="*/ 0 h 12192006"/>
              <a:gd name="connsiteX4" fmla="*/ 6858001 w 8234556"/>
              <a:gd name="connsiteY4" fmla="*/ 4468524 h 12192006"/>
              <a:gd name="connsiteX5" fmla="*/ 6858001 w 8234556"/>
              <a:gd name="connsiteY5" fmla="*/ 10448745 h 12192006"/>
              <a:gd name="connsiteX6" fmla="*/ 6966212 w 8234556"/>
              <a:gd name="connsiteY6" fmla="*/ 10340534 h 12192006"/>
              <a:gd name="connsiteX7" fmla="*/ 6966212 w 8234556"/>
              <a:gd name="connsiteY7" fmla="*/ 4651276 h 12192006"/>
              <a:gd name="connsiteX8" fmla="*/ 8234556 w 8234556"/>
              <a:gd name="connsiteY8" fmla="*/ 12192006 h 12192006"/>
              <a:gd name="connsiteX9" fmla="*/ 6858001 w 8234556"/>
              <a:gd name="connsiteY9" fmla="*/ 12192006 h 12192006"/>
              <a:gd name="connsiteX10" fmla="*/ 6858001 w 8234556"/>
              <a:gd name="connsiteY10" fmla="*/ 12192001 h 12192006"/>
              <a:gd name="connsiteX11" fmla="*/ 5114745 w 8234556"/>
              <a:gd name="connsiteY11" fmla="*/ 12192001 h 12192006"/>
              <a:gd name="connsiteX12" fmla="*/ 5114740 w 8234556"/>
              <a:gd name="connsiteY12" fmla="*/ 12192006 h 12192006"/>
              <a:gd name="connsiteX13" fmla="*/ 705141 w 8234556"/>
              <a:gd name="connsiteY13" fmla="*/ 12192005 h 12192006"/>
              <a:gd name="connsiteX14" fmla="*/ 0 w 8234556"/>
              <a:gd name="connsiteY14" fmla="*/ 10987822 h 12192006"/>
              <a:gd name="connsiteX15" fmla="*/ 0 w 8234556"/>
              <a:gd name="connsiteY15" fmla="*/ 2014344 h 12192006"/>
              <a:gd name="connsiteX16" fmla="*/ 1 w 8234556"/>
              <a:gd name="connsiteY16" fmla="*/ 2014343 h 12192006"/>
              <a:gd name="connsiteX17" fmla="*/ 1 w 8234556"/>
              <a:gd name="connsiteY17" fmla="*/ 0 h 12192006"/>
              <a:gd name="connsiteX18" fmla="*/ 0 w 8234556"/>
              <a:gd name="connsiteY18" fmla="*/ 0 h 12192006"/>
              <a:gd name="connsiteX0" fmla="*/ 0 w 8234556"/>
              <a:gd name="connsiteY0" fmla="*/ 0 h 12192006"/>
              <a:gd name="connsiteX1" fmla="*/ 4212104 w 8234556"/>
              <a:gd name="connsiteY1" fmla="*/ 0 h 12192006"/>
              <a:gd name="connsiteX2" fmla="*/ 2014344 w 8234556"/>
              <a:gd name="connsiteY2" fmla="*/ 0 h 12192006"/>
              <a:gd name="connsiteX3" fmla="*/ 4212104 w 8234556"/>
              <a:gd name="connsiteY3" fmla="*/ 0 h 12192006"/>
              <a:gd name="connsiteX4" fmla="*/ 6858001 w 8234556"/>
              <a:gd name="connsiteY4" fmla="*/ 4468524 h 12192006"/>
              <a:gd name="connsiteX5" fmla="*/ 6858001 w 8234556"/>
              <a:gd name="connsiteY5" fmla="*/ 10448745 h 12192006"/>
              <a:gd name="connsiteX6" fmla="*/ 6966212 w 8234556"/>
              <a:gd name="connsiteY6" fmla="*/ 10340534 h 12192006"/>
              <a:gd name="connsiteX7" fmla="*/ 8234556 w 8234556"/>
              <a:gd name="connsiteY7" fmla="*/ 12192006 h 12192006"/>
              <a:gd name="connsiteX8" fmla="*/ 6858001 w 8234556"/>
              <a:gd name="connsiteY8" fmla="*/ 12192006 h 12192006"/>
              <a:gd name="connsiteX9" fmla="*/ 6858001 w 8234556"/>
              <a:gd name="connsiteY9" fmla="*/ 12192001 h 12192006"/>
              <a:gd name="connsiteX10" fmla="*/ 5114745 w 8234556"/>
              <a:gd name="connsiteY10" fmla="*/ 12192001 h 12192006"/>
              <a:gd name="connsiteX11" fmla="*/ 5114740 w 8234556"/>
              <a:gd name="connsiteY11" fmla="*/ 12192006 h 12192006"/>
              <a:gd name="connsiteX12" fmla="*/ 705141 w 8234556"/>
              <a:gd name="connsiteY12" fmla="*/ 12192005 h 12192006"/>
              <a:gd name="connsiteX13" fmla="*/ 0 w 8234556"/>
              <a:gd name="connsiteY13" fmla="*/ 10987822 h 12192006"/>
              <a:gd name="connsiteX14" fmla="*/ 0 w 8234556"/>
              <a:gd name="connsiteY14" fmla="*/ 2014344 h 12192006"/>
              <a:gd name="connsiteX15" fmla="*/ 1 w 8234556"/>
              <a:gd name="connsiteY15" fmla="*/ 2014343 h 12192006"/>
              <a:gd name="connsiteX16" fmla="*/ 1 w 8234556"/>
              <a:gd name="connsiteY16" fmla="*/ 0 h 12192006"/>
              <a:gd name="connsiteX17" fmla="*/ 0 w 8234556"/>
              <a:gd name="connsiteY17" fmla="*/ 0 h 12192006"/>
              <a:gd name="connsiteX0" fmla="*/ 0 w 6966212"/>
              <a:gd name="connsiteY0" fmla="*/ 0 h 12192006"/>
              <a:gd name="connsiteX1" fmla="*/ 4212104 w 6966212"/>
              <a:gd name="connsiteY1" fmla="*/ 0 h 12192006"/>
              <a:gd name="connsiteX2" fmla="*/ 2014344 w 6966212"/>
              <a:gd name="connsiteY2" fmla="*/ 0 h 12192006"/>
              <a:gd name="connsiteX3" fmla="*/ 4212104 w 6966212"/>
              <a:gd name="connsiteY3" fmla="*/ 0 h 12192006"/>
              <a:gd name="connsiteX4" fmla="*/ 6858001 w 6966212"/>
              <a:gd name="connsiteY4" fmla="*/ 4468524 h 12192006"/>
              <a:gd name="connsiteX5" fmla="*/ 6858001 w 6966212"/>
              <a:gd name="connsiteY5" fmla="*/ 10448745 h 12192006"/>
              <a:gd name="connsiteX6" fmla="*/ 6966212 w 6966212"/>
              <a:gd name="connsiteY6" fmla="*/ 10340534 h 12192006"/>
              <a:gd name="connsiteX7" fmla="*/ 6858001 w 6966212"/>
              <a:gd name="connsiteY7" fmla="*/ 12192006 h 12192006"/>
              <a:gd name="connsiteX8" fmla="*/ 6858001 w 6966212"/>
              <a:gd name="connsiteY8" fmla="*/ 12192001 h 12192006"/>
              <a:gd name="connsiteX9" fmla="*/ 5114745 w 6966212"/>
              <a:gd name="connsiteY9" fmla="*/ 12192001 h 12192006"/>
              <a:gd name="connsiteX10" fmla="*/ 5114740 w 6966212"/>
              <a:gd name="connsiteY10" fmla="*/ 12192006 h 12192006"/>
              <a:gd name="connsiteX11" fmla="*/ 705141 w 6966212"/>
              <a:gd name="connsiteY11" fmla="*/ 12192005 h 12192006"/>
              <a:gd name="connsiteX12" fmla="*/ 0 w 6966212"/>
              <a:gd name="connsiteY12" fmla="*/ 10987822 h 12192006"/>
              <a:gd name="connsiteX13" fmla="*/ 0 w 6966212"/>
              <a:gd name="connsiteY13" fmla="*/ 2014344 h 12192006"/>
              <a:gd name="connsiteX14" fmla="*/ 1 w 6966212"/>
              <a:gd name="connsiteY14" fmla="*/ 2014343 h 12192006"/>
              <a:gd name="connsiteX15" fmla="*/ 1 w 6966212"/>
              <a:gd name="connsiteY15" fmla="*/ 0 h 12192006"/>
              <a:gd name="connsiteX16" fmla="*/ 0 w 6966212"/>
              <a:gd name="connsiteY16" fmla="*/ 0 h 12192006"/>
              <a:gd name="connsiteX0" fmla="*/ 0 w 6858001"/>
              <a:gd name="connsiteY0" fmla="*/ 0 h 12192006"/>
              <a:gd name="connsiteX1" fmla="*/ 4212104 w 6858001"/>
              <a:gd name="connsiteY1" fmla="*/ 0 h 12192006"/>
              <a:gd name="connsiteX2" fmla="*/ 2014344 w 6858001"/>
              <a:gd name="connsiteY2" fmla="*/ 0 h 12192006"/>
              <a:gd name="connsiteX3" fmla="*/ 4212104 w 6858001"/>
              <a:gd name="connsiteY3" fmla="*/ 0 h 12192006"/>
              <a:gd name="connsiteX4" fmla="*/ 6858001 w 6858001"/>
              <a:gd name="connsiteY4" fmla="*/ 4468524 h 12192006"/>
              <a:gd name="connsiteX5" fmla="*/ 6858001 w 6858001"/>
              <a:gd name="connsiteY5" fmla="*/ 10448745 h 12192006"/>
              <a:gd name="connsiteX6" fmla="*/ 6858001 w 6858001"/>
              <a:gd name="connsiteY6" fmla="*/ 12192006 h 12192006"/>
              <a:gd name="connsiteX7" fmla="*/ 6858001 w 6858001"/>
              <a:gd name="connsiteY7" fmla="*/ 12192001 h 12192006"/>
              <a:gd name="connsiteX8" fmla="*/ 5114745 w 6858001"/>
              <a:gd name="connsiteY8" fmla="*/ 12192001 h 12192006"/>
              <a:gd name="connsiteX9" fmla="*/ 5114740 w 6858001"/>
              <a:gd name="connsiteY9" fmla="*/ 12192006 h 12192006"/>
              <a:gd name="connsiteX10" fmla="*/ 705141 w 6858001"/>
              <a:gd name="connsiteY10" fmla="*/ 12192005 h 12192006"/>
              <a:gd name="connsiteX11" fmla="*/ 0 w 6858001"/>
              <a:gd name="connsiteY11" fmla="*/ 10987822 h 12192006"/>
              <a:gd name="connsiteX12" fmla="*/ 0 w 6858001"/>
              <a:gd name="connsiteY12" fmla="*/ 2014344 h 12192006"/>
              <a:gd name="connsiteX13" fmla="*/ 1 w 6858001"/>
              <a:gd name="connsiteY13" fmla="*/ 2014343 h 12192006"/>
              <a:gd name="connsiteX14" fmla="*/ 1 w 6858001"/>
              <a:gd name="connsiteY14" fmla="*/ 0 h 12192006"/>
              <a:gd name="connsiteX15" fmla="*/ 0 w 6858001"/>
              <a:gd name="connsiteY15" fmla="*/ 0 h 12192006"/>
              <a:gd name="connsiteX0" fmla="*/ 0 w 6858001"/>
              <a:gd name="connsiteY0" fmla="*/ 0 h 12192006"/>
              <a:gd name="connsiteX1" fmla="*/ 4212104 w 6858001"/>
              <a:gd name="connsiteY1" fmla="*/ 0 h 12192006"/>
              <a:gd name="connsiteX2" fmla="*/ 2014344 w 6858001"/>
              <a:gd name="connsiteY2" fmla="*/ 0 h 12192006"/>
              <a:gd name="connsiteX3" fmla="*/ 4212104 w 6858001"/>
              <a:gd name="connsiteY3" fmla="*/ 0 h 12192006"/>
              <a:gd name="connsiteX4" fmla="*/ 6858001 w 6858001"/>
              <a:gd name="connsiteY4" fmla="*/ 4468524 h 12192006"/>
              <a:gd name="connsiteX5" fmla="*/ 6858001 w 6858001"/>
              <a:gd name="connsiteY5" fmla="*/ 12192006 h 12192006"/>
              <a:gd name="connsiteX6" fmla="*/ 6858001 w 6858001"/>
              <a:gd name="connsiteY6" fmla="*/ 12192001 h 12192006"/>
              <a:gd name="connsiteX7" fmla="*/ 5114745 w 6858001"/>
              <a:gd name="connsiteY7" fmla="*/ 12192001 h 12192006"/>
              <a:gd name="connsiteX8" fmla="*/ 5114740 w 6858001"/>
              <a:gd name="connsiteY8" fmla="*/ 12192006 h 12192006"/>
              <a:gd name="connsiteX9" fmla="*/ 705141 w 6858001"/>
              <a:gd name="connsiteY9" fmla="*/ 12192005 h 12192006"/>
              <a:gd name="connsiteX10" fmla="*/ 0 w 6858001"/>
              <a:gd name="connsiteY10" fmla="*/ 10987822 h 12192006"/>
              <a:gd name="connsiteX11" fmla="*/ 0 w 6858001"/>
              <a:gd name="connsiteY11" fmla="*/ 2014344 h 12192006"/>
              <a:gd name="connsiteX12" fmla="*/ 1 w 6858001"/>
              <a:gd name="connsiteY12" fmla="*/ 2014343 h 12192006"/>
              <a:gd name="connsiteX13" fmla="*/ 1 w 6858001"/>
              <a:gd name="connsiteY13" fmla="*/ 0 h 12192006"/>
              <a:gd name="connsiteX14" fmla="*/ 0 w 6858001"/>
              <a:gd name="connsiteY14" fmla="*/ 0 h 12192006"/>
              <a:gd name="connsiteX0" fmla="*/ 0 w 6858001"/>
              <a:gd name="connsiteY0" fmla="*/ 0 h 12192006"/>
              <a:gd name="connsiteX1" fmla="*/ 4212104 w 6858001"/>
              <a:gd name="connsiteY1" fmla="*/ 0 h 12192006"/>
              <a:gd name="connsiteX2" fmla="*/ 2014344 w 6858001"/>
              <a:gd name="connsiteY2" fmla="*/ 0 h 12192006"/>
              <a:gd name="connsiteX3" fmla="*/ 4212104 w 6858001"/>
              <a:gd name="connsiteY3" fmla="*/ 0 h 12192006"/>
              <a:gd name="connsiteX4" fmla="*/ 6858001 w 6858001"/>
              <a:gd name="connsiteY4" fmla="*/ 4468524 h 12192006"/>
              <a:gd name="connsiteX5" fmla="*/ 6858001 w 6858001"/>
              <a:gd name="connsiteY5" fmla="*/ 12192006 h 12192006"/>
              <a:gd name="connsiteX6" fmla="*/ 6858001 w 6858001"/>
              <a:gd name="connsiteY6" fmla="*/ 12192001 h 12192006"/>
              <a:gd name="connsiteX7" fmla="*/ 5114745 w 6858001"/>
              <a:gd name="connsiteY7" fmla="*/ 12192001 h 12192006"/>
              <a:gd name="connsiteX8" fmla="*/ 705141 w 6858001"/>
              <a:gd name="connsiteY8" fmla="*/ 12192005 h 12192006"/>
              <a:gd name="connsiteX9" fmla="*/ 0 w 6858001"/>
              <a:gd name="connsiteY9" fmla="*/ 10987822 h 12192006"/>
              <a:gd name="connsiteX10" fmla="*/ 0 w 6858001"/>
              <a:gd name="connsiteY10" fmla="*/ 2014344 h 12192006"/>
              <a:gd name="connsiteX11" fmla="*/ 1 w 6858001"/>
              <a:gd name="connsiteY11" fmla="*/ 2014343 h 12192006"/>
              <a:gd name="connsiteX12" fmla="*/ 1 w 6858001"/>
              <a:gd name="connsiteY12" fmla="*/ 0 h 12192006"/>
              <a:gd name="connsiteX13" fmla="*/ 0 w 6858001"/>
              <a:gd name="connsiteY13" fmla="*/ 0 h 12192006"/>
              <a:gd name="connsiteX0" fmla="*/ 0 w 6858001"/>
              <a:gd name="connsiteY0" fmla="*/ 0 h 12192006"/>
              <a:gd name="connsiteX1" fmla="*/ 4212104 w 6858001"/>
              <a:gd name="connsiteY1" fmla="*/ 0 h 12192006"/>
              <a:gd name="connsiteX2" fmla="*/ 2014344 w 6858001"/>
              <a:gd name="connsiteY2" fmla="*/ 0 h 12192006"/>
              <a:gd name="connsiteX3" fmla="*/ 4212104 w 6858001"/>
              <a:gd name="connsiteY3" fmla="*/ 0 h 12192006"/>
              <a:gd name="connsiteX4" fmla="*/ 6858001 w 6858001"/>
              <a:gd name="connsiteY4" fmla="*/ 4468524 h 12192006"/>
              <a:gd name="connsiteX5" fmla="*/ 6858001 w 6858001"/>
              <a:gd name="connsiteY5" fmla="*/ 12192006 h 12192006"/>
              <a:gd name="connsiteX6" fmla="*/ 6858001 w 6858001"/>
              <a:gd name="connsiteY6" fmla="*/ 12192001 h 12192006"/>
              <a:gd name="connsiteX7" fmla="*/ 705141 w 6858001"/>
              <a:gd name="connsiteY7" fmla="*/ 12192005 h 12192006"/>
              <a:gd name="connsiteX8" fmla="*/ 0 w 6858001"/>
              <a:gd name="connsiteY8" fmla="*/ 10987822 h 12192006"/>
              <a:gd name="connsiteX9" fmla="*/ 0 w 6858001"/>
              <a:gd name="connsiteY9" fmla="*/ 2014344 h 12192006"/>
              <a:gd name="connsiteX10" fmla="*/ 1 w 6858001"/>
              <a:gd name="connsiteY10" fmla="*/ 2014343 h 12192006"/>
              <a:gd name="connsiteX11" fmla="*/ 1 w 6858001"/>
              <a:gd name="connsiteY11" fmla="*/ 0 h 12192006"/>
              <a:gd name="connsiteX12" fmla="*/ 0 w 6858001"/>
              <a:gd name="connsiteY12" fmla="*/ 0 h 12192006"/>
              <a:gd name="connsiteX0" fmla="*/ 0 w 6858001"/>
              <a:gd name="connsiteY0" fmla="*/ 0 h 12192006"/>
              <a:gd name="connsiteX1" fmla="*/ 4212104 w 6858001"/>
              <a:gd name="connsiteY1" fmla="*/ 0 h 12192006"/>
              <a:gd name="connsiteX2" fmla="*/ 2014344 w 6858001"/>
              <a:gd name="connsiteY2" fmla="*/ 0 h 12192006"/>
              <a:gd name="connsiteX3" fmla="*/ 4212104 w 6858001"/>
              <a:gd name="connsiteY3" fmla="*/ 0 h 12192006"/>
              <a:gd name="connsiteX4" fmla="*/ 6858001 w 6858001"/>
              <a:gd name="connsiteY4" fmla="*/ 4468524 h 12192006"/>
              <a:gd name="connsiteX5" fmla="*/ 6858001 w 6858001"/>
              <a:gd name="connsiteY5" fmla="*/ 12192006 h 12192006"/>
              <a:gd name="connsiteX6" fmla="*/ 705141 w 6858001"/>
              <a:gd name="connsiteY6" fmla="*/ 12192005 h 12192006"/>
              <a:gd name="connsiteX7" fmla="*/ 0 w 6858001"/>
              <a:gd name="connsiteY7" fmla="*/ 10987822 h 12192006"/>
              <a:gd name="connsiteX8" fmla="*/ 0 w 6858001"/>
              <a:gd name="connsiteY8" fmla="*/ 2014344 h 12192006"/>
              <a:gd name="connsiteX9" fmla="*/ 1 w 6858001"/>
              <a:gd name="connsiteY9" fmla="*/ 2014343 h 12192006"/>
              <a:gd name="connsiteX10" fmla="*/ 1 w 6858001"/>
              <a:gd name="connsiteY10" fmla="*/ 0 h 12192006"/>
              <a:gd name="connsiteX11" fmla="*/ 0 w 6858001"/>
              <a:gd name="connsiteY11" fmla="*/ 0 h 12192006"/>
              <a:gd name="connsiteX0" fmla="*/ 0 w 7428281"/>
              <a:gd name="connsiteY0" fmla="*/ 0 h 12811382"/>
              <a:gd name="connsiteX1" fmla="*/ 4212104 w 7428281"/>
              <a:gd name="connsiteY1" fmla="*/ 0 h 12811382"/>
              <a:gd name="connsiteX2" fmla="*/ 2014344 w 7428281"/>
              <a:gd name="connsiteY2" fmla="*/ 0 h 12811382"/>
              <a:gd name="connsiteX3" fmla="*/ 4212104 w 7428281"/>
              <a:gd name="connsiteY3" fmla="*/ 0 h 12811382"/>
              <a:gd name="connsiteX4" fmla="*/ 6858001 w 7428281"/>
              <a:gd name="connsiteY4" fmla="*/ 4468524 h 12811382"/>
              <a:gd name="connsiteX5" fmla="*/ 6858001 w 7428281"/>
              <a:gd name="connsiteY5" fmla="*/ 12192006 h 12811382"/>
              <a:gd name="connsiteX6" fmla="*/ 705141 w 7428281"/>
              <a:gd name="connsiteY6" fmla="*/ 12192005 h 12811382"/>
              <a:gd name="connsiteX7" fmla="*/ 0 w 7428281"/>
              <a:gd name="connsiteY7" fmla="*/ 10987822 h 12811382"/>
              <a:gd name="connsiteX8" fmla="*/ 0 w 7428281"/>
              <a:gd name="connsiteY8" fmla="*/ 2014344 h 12811382"/>
              <a:gd name="connsiteX9" fmla="*/ 1 w 7428281"/>
              <a:gd name="connsiteY9" fmla="*/ 2014343 h 12811382"/>
              <a:gd name="connsiteX10" fmla="*/ 1 w 7428281"/>
              <a:gd name="connsiteY10" fmla="*/ 0 h 12811382"/>
              <a:gd name="connsiteX11" fmla="*/ 0 w 7428281"/>
              <a:gd name="connsiteY11" fmla="*/ 0 h 12811382"/>
              <a:gd name="connsiteX0" fmla="*/ 0 w 7558216"/>
              <a:gd name="connsiteY0" fmla="*/ 0 h 13064552"/>
              <a:gd name="connsiteX1" fmla="*/ 4212104 w 7558216"/>
              <a:gd name="connsiteY1" fmla="*/ 0 h 13064552"/>
              <a:gd name="connsiteX2" fmla="*/ 2014344 w 7558216"/>
              <a:gd name="connsiteY2" fmla="*/ 0 h 13064552"/>
              <a:gd name="connsiteX3" fmla="*/ 4212104 w 7558216"/>
              <a:gd name="connsiteY3" fmla="*/ 0 h 13064552"/>
              <a:gd name="connsiteX4" fmla="*/ 6858001 w 7558216"/>
              <a:gd name="connsiteY4" fmla="*/ 4468524 h 13064552"/>
              <a:gd name="connsiteX5" fmla="*/ 6858001 w 7558216"/>
              <a:gd name="connsiteY5" fmla="*/ 12192006 h 13064552"/>
              <a:gd name="connsiteX6" fmla="*/ 705141 w 7558216"/>
              <a:gd name="connsiteY6" fmla="*/ 12192005 h 13064552"/>
              <a:gd name="connsiteX7" fmla="*/ 0 w 7558216"/>
              <a:gd name="connsiteY7" fmla="*/ 10987822 h 13064552"/>
              <a:gd name="connsiteX8" fmla="*/ 0 w 7558216"/>
              <a:gd name="connsiteY8" fmla="*/ 2014344 h 13064552"/>
              <a:gd name="connsiteX9" fmla="*/ 1 w 7558216"/>
              <a:gd name="connsiteY9" fmla="*/ 2014343 h 13064552"/>
              <a:gd name="connsiteX10" fmla="*/ 1 w 7558216"/>
              <a:gd name="connsiteY10" fmla="*/ 0 h 13064552"/>
              <a:gd name="connsiteX11" fmla="*/ 0 w 7558216"/>
              <a:gd name="connsiteY11" fmla="*/ 0 h 13064552"/>
              <a:gd name="connsiteX0" fmla="*/ 0 w 7741370"/>
              <a:gd name="connsiteY0" fmla="*/ 0 h 13381831"/>
              <a:gd name="connsiteX1" fmla="*/ 4212104 w 7741370"/>
              <a:gd name="connsiteY1" fmla="*/ 0 h 13381831"/>
              <a:gd name="connsiteX2" fmla="*/ 2014344 w 7741370"/>
              <a:gd name="connsiteY2" fmla="*/ 0 h 13381831"/>
              <a:gd name="connsiteX3" fmla="*/ 4212104 w 7741370"/>
              <a:gd name="connsiteY3" fmla="*/ 0 h 13381831"/>
              <a:gd name="connsiteX4" fmla="*/ 6858001 w 7741370"/>
              <a:gd name="connsiteY4" fmla="*/ 4468524 h 13381831"/>
              <a:gd name="connsiteX5" fmla="*/ 6858001 w 7741370"/>
              <a:gd name="connsiteY5" fmla="*/ 12192006 h 13381831"/>
              <a:gd name="connsiteX6" fmla="*/ 705141 w 7741370"/>
              <a:gd name="connsiteY6" fmla="*/ 12192005 h 13381831"/>
              <a:gd name="connsiteX7" fmla="*/ 0 w 7741370"/>
              <a:gd name="connsiteY7" fmla="*/ 10987822 h 13381831"/>
              <a:gd name="connsiteX8" fmla="*/ 0 w 7741370"/>
              <a:gd name="connsiteY8" fmla="*/ 2014344 h 13381831"/>
              <a:gd name="connsiteX9" fmla="*/ 1 w 7741370"/>
              <a:gd name="connsiteY9" fmla="*/ 2014343 h 13381831"/>
              <a:gd name="connsiteX10" fmla="*/ 1 w 7741370"/>
              <a:gd name="connsiteY10" fmla="*/ 0 h 13381831"/>
              <a:gd name="connsiteX11" fmla="*/ 0 w 7741370"/>
              <a:gd name="connsiteY11" fmla="*/ 0 h 13381831"/>
              <a:gd name="connsiteX0" fmla="*/ 0 w 7741370"/>
              <a:gd name="connsiteY0" fmla="*/ 0 h 13452297"/>
              <a:gd name="connsiteX1" fmla="*/ 4212104 w 7741370"/>
              <a:gd name="connsiteY1" fmla="*/ 0 h 13452297"/>
              <a:gd name="connsiteX2" fmla="*/ 2014344 w 7741370"/>
              <a:gd name="connsiteY2" fmla="*/ 0 h 13452297"/>
              <a:gd name="connsiteX3" fmla="*/ 4212104 w 7741370"/>
              <a:gd name="connsiteY3" fmla="*/ 0 h 13452297"/>
              <a:gd name="connsiteX4" fmla="*/ 6858001 w 7741370"/>
              <a:gd name="connsiteY4" fmla="*/ 4468524 h 13452297"/>
              <a:gd name="connsiteX5" fmla="*/ 6858001 w 7741370"/>
              <a:gd name="connsiteY5" fmla="*/ 12192006 h 13452297"/>
              <a:gd name="connsiteX6" fmla="*/ 705141 w 7741370"/>
              <a:gd name="connsiteY6" fmla="*/ 12192005 h 13452297"/>
              <a:gd name="connsiteX7" fmla="*/ 0 w 7741370"/>
              <a:gd name="connsiteY7" fmla="*/ 10987822 h 13452297"/>
              <a:gd name="connsiteX8" fmla="*/ 0 w 7741370"/>
              <a:gd name="connsiteY8" fmla="*/ 2014344 h 13452297"/>
              <a:gd name="connsiteX9" fmla="*/ 1 w 7741370"/>
              <a:gd name="connsiteY9" fmla="*/ 2014343 h 13452297"/>
              <a:gd name="connsiteX10" fmla="*/ 1 w 7741370"/>
              <a:gd name="connsiteY10" fmla="*/ 0 h 13452297"/>
              <a:gd name="connsiteX11" fmla="*/ 0 w 7741370"/>
              <a:gd name="connsiteY11" fmla="*/ 0 h 13452297"/>
              <a:gd name="connsiteX0" fmla="*/ 0 w 7741370"/>
              <a:gd name="connsiteY0" fmla="*/ 0 h 13452297"/>
              <a:gd name="connsiteX1" fmla="*/ 4212104 w 7741370"/>
              <a:gd name="connsiteY1" fmla="*/ 0 h 13452297"/>
              <a:gd name="connsiteX2" fmla="*/ 2014344 w 7741370"/>
              <a:gd name="connsiteY2" fmla="*/ 0 h 13452297"/>
              <a:gd name="connsiteX3" fmla="*/ 4283669 w 7741370"/>
              <a:gd name="connsiteY3" fmla="*/ 7950 h 13452297"/>
              <a:gd name="connsiteX4" fmla="*/ 6858001 w 7741370"/>
              <a:gd name="connsiteY4" fmla="*/ 4468524 h 13452297"/>
              <a:gd name="connsiteX5" fmla="*/ 6858001 w 7741370"/>
              <a:gd name="connsiteY5" fmla="*/ 12192006 h 13452297"/>
              <a:gd name="connsiteX6" fmla="*/ 705141 w 7741370"/>
              <a:gd name="connsiteY6" fmla="*/ 12192005 h 13452297"/>
              <a:gd name="connsiteX7" fmla="*/ 0 w 7741370"/>
              <a:gd name="connsiteY7" fmla="*/ 10987822 h 13452297"/>
              <a:gd name="connsiteX8" fmla="*/ 0 w 7741370"/>
              <a:gd name="connsiteY8" fmla="*/ 2014344 h 13452297"/>
              <a:gd name="connsiteX9" fmla="*/ 1 w 7741370"/>
              <a:gd name="connsiteY9" fmla="*/ 2014343 h 13452297"/>
              <a:gd name="connsiteX10" fmla="*/ 1 w 7741370"/>
              <a:gd name="connsiteY10" fmla="*/ 0 h 13452297"/>
              <a:gd name="connsiteX11" fmla="*/ 0 w 7741370"/>
              <a:gd name="connsiteY11" fmla="*/ 0 h 13452297"/>
              <a:gd name="connsiteX0" fmla="*/ 0 w 7431774"/>
              <a:gd name="connsiteY0" fmla="*/ 0 h 12889810"/>
              <a:gd name="connsiteX1" fmla="*/ 4212104 w 7431774"/>
              <a:gd name="connsiteY1" fmla="*/ 0 h 12889810"/>
              <a:gd name="connsiteX2" fmla="*/ 2014344 w 7431774"/>
              <a:gd name="connsiteY2" fmla="*/ 0 h 12889810"/>
              <a:gd name="connsiteX3" fmla="*/ 4283669 w 7431774"/>
              <a:gd name="connsiteY3" fmla="*/ 7950 h 12889810"/>
              <a:gd name="connsiteX4" fmla="*/ 6865955 w 7431774"/>
              <a:gd name="connsiteY4" fmla="*/ 4452622 h 12889810"/>
              <a:gd name="connsiteX5" fmla="*/ 6858001 w 7431774"/>
              <a:gd name="connsiteY5" fmla="*/ 12192006 h 12889810"/>
              <a:gd name="connsiteX6" fmla="*/ 705141 w 7431774"/>
              <a:gd name="connsiteY6" fmla="*/ 12192005 h 12889810"/>
              <a:gd name="connsiteX7" fmla="*/ 0 w 7431774"/>
              <a:gd name="connsiteY7" fmla="*/ 10987822 h 12889810"/>
              <a:gd name="connsiteX8" fmla="*/ 0 w 7431774"/>
              <a:gd name="connsiteY8" fmla="*/ 2014344 h 12889810"/>
              <a:gd name="connsiteX9" fmla="*/ 1 w 7431774"/>
              <a:gd name="connsiteY9" fmla="*/ 2014343 h 12889810"/>
              <a:gd name="connsiteX10" fmla="*/ 1 w 7431774"/>
              <a:gd name="connsiteY10" fmla="*/ 0 h 12889810"/>
              <a:gd name="connsiteX11" fmla="*/ 0 w 7431774"/>
              <a:gd name="connsiteY11" fmla="*/ 0 h 12889810"/>
              <a:gd name="connsiteX0" fmla="*/ 0 w 7432739"/>
              <a:gd name="connsiteY0" fmla="*/ 0 h 12889810"/>
              <a:gd name="connsiteX1" fmla="*/ 4212104 w 7432739"/>
              <a:gd name="connsiteY1" fmla="*/ 0 h 12889810"/>
              <a:gd name="connsiteX2" fmla="*/ 2014344 w 7432739"/>
              <a:gd name="connsiteY2" fmla="*/ 0 h 12889810"/>
              <a:gd name="connsiteX3" fmla="*/ 4283669 w 7432739"/>
              <a:gd name="connsiteY3" fmla="*/ 7950 h 12889810"/>
              <a:gd name="connsiteX4" fmla="*/ 6865955 w 7432739"/>
              <a:gd name="connsiteY4" fmla="*/ 4452622 h 12889810"/>
              <a:gd name="connsiteX5" fmla="*/ 6858001 w 7432739"/>
              <a:gd name="connsiteY5" fmla="*/ 12192006 h 12889810"/>
              <a:gd name="connsiteX6" fmla="*/ 691595 w 7432739"/>
              <a:gd name="connsiteY6" fmla="*/ 12192005 h 12889810"/>
              <a:gd name="connsiteX7" fmla="*/ 0 w 7432739"/>
              <a:gd name="connsiteY7" fmla="*/ 10987822 h 12889810"/>
              <a:gd name="connsiteX8" fmla="*/ 0 w 7432739"/>
              <a:gd name="connsiteY8" fmla="*/ 2014344 h 12889810"/>
              <a:gd name="connsiteX9" fmla="*/ 1 w 7432739"/>
              <a:gd name="connsiteY9" fmla="*/ 2014343 h 12889810"/>
              <a:gd name="connsiteX10" fmla="*/ 1 w 7432739"/>
              <a:gd name="connsiteY10" fmla="*/ 0 h 12889810"/>
              <a:gd name="connsiteX11" fmla="*/ 0 w 7432739"/>
              <a:gd name="connsiteY11" fmla="*/ 0 h 12889810"/>
              <a:gd name="connsiteX0" fmla="*/ 0 w 7432739"/>
              <a:gd name="connsiteY0" fmla="*/ 0 h 12889810"/>
              <a:gd name="connsiteX1" fmla="*/ 4212104 w 7432739"/>
              <a:gd name="connsiteY1" fmla="*/ 0 h 12889810"/>
              <a:gd name="connsiteX2" fmla="*/ 2014344 w 7432739"/>
              <a:gd name="connsiteY2" fmla="*/ 0 h 12889810"/>
              <a:gd name="connsiteX3" fmla="*/ 4283669 w 7432739"/>
              <a:gd name="connsiteY3" fmla="*/ 7950 h 12889810"/>
              <a:gd name="connsiteX4" fmla="*/ 6865955 w 7432739"/>
              <a:gd name="connsiteY4" fmla="*/ 4452622 h 12889810"/>
              <a:gd name="connsiteX5" fmla="*/ 6858001 w 7432739"/>
              <a:gd name="connsiteY5" fmla="*/ 12192006 h 12889810"/>
              <a:gd name="connsiteX6" fmla="*/ 691595 w 7432739"/>
              <a:gd name="connsiteY6" fmla="*/ 12192005 h 12889810"/>
              <a:gd name="connsiteX7" fmla="*/ 6773 w 7432739"/>
              <a:gd name="connsiteY7" fmla="*/ 11021688 h 12889810"/>
              <a:gd name="connsiteX8" fmla="*/ 0 w 7432739"/>
              <a:gd name="connsiteY8" fmla="*/ 2014344 h 12889810"/>
              <a:gd name="connsiteX9" fmla="*/ 1 w 7432739"/>
              <a:gd name="connsiteY9" fmla="*/ 2014343 h 12889810"/>
              <a:gd name="connsiteX10" fmla="*/ 1 w 7432739"/>
              <a:gd name="connsiteY10" fmla="*/ 0 h 12889810"/>
              <a:gd name="connsiteX11" fmla="*/ 0 w 7432739"/>
              <a:gd name="connsiteY11" fmla="*/ 0 h 12889810"/>
              <a:gd name="connsiteX0" fmla="*/ 0 w 7435635"/>
              <a:gd name="connsiteY0" fmla="*/ 0 h 12889811"/>
              <a:gd name="connsiteX1" fmla="*/ 4212104 w 7435635"/>
              <a:gd name="connsiteY1" fmla="*/ 0 h 12889811"/>
              <a:gd name="connsiteX2" fmla="*/ 2014344 w 7435635"/>
              <a:gd name="connsiteY2" fmla="*/ 0 h 12889811"/>
              <a:gd name="connsiteX3" fmla="*/ 4283669 w 7435635"/>
              <a:gd name="connsiteY3" fmla="*/ 7950 h 12889811"/>
              <a:gd name="connsiteX4" fmla="*/ 6865955 w 7435635"/>
              <a:gd name="connsiteY4" fmla="*/ 4452622 h 12889811"/>
              <a:gd name="connsiteX5" fmla="*/ 6858001 w 7435635"/>
              <a:gd name="connsiteY5" fmla="*/ 12192006 h 12889811"/>
              <a:gd name="connsiteX6" fmla="*/ 650957 w 7435635"/>
              <a:gd name="connsiteY6" fmla="*/ 12192008 h 12889811"/>
              <a:gd name="connsiteX7" fmla="*/ 6773 w 7435635"/>
              <a:gd name="connsiteY7" fmla="*/ 11021688 h 12889811"/>
              <a:gd name="connsiteX8" fmla="*/ 0 w 7435635"/>
              <a:gd name="connsiteY8" fmla="*/ 2014344 h 12889811"/>
              <a:gd name="connsiteX9" fmla="*/ 1 w 7435635"/>
              <a:gd name="connsiteY9" fmla="*/ 2014343 h 12889811"/>
              <a:gd name="connsiteX10" fmla="*/ 1 w 7435635"/>
              <a:gd name="connsiteY10" fmla="*/ 0 h 12889811"/>
              <a:gd name="connsiteX11" fmla="*/ 0 w 7435635"/>
              <a:gd name="connsiteY11" fmla="*/ 0 h 12889811"/>
              <a:gd name="connsiteX0" fmla="*/ 0 w 7435635"/>
              <a:gd name="connsiteY0" fmla="*/ 0 h 12889811"/>
              <a:gd name="connsiteX1" fmla="*/ 4212104 w 7435635"/>
              <a:gd name="connsiteY1" fmla="*/ 0 h 12889811"/>
              <a:gd name="connsiteX2" fmla="*/ 2014344 w 7435635"/>
              <a:gd name="connsiteY2" fmla="*/ 0 h 12889811"/>
              <a:gd name="connsiteX3" fmla="*/ 4283669 w 7435635"/>
              <a:gd name="connsiteY3" fmla="*/ 7950 h 12889811"/>
              <a:gd name="connsiteX4" fmla="*/ 6865955 w 7435635"/>
              <a:gd name="connsiteY4" fmla="*/ 4452622 h 12889811"/>
              <a:gd name="connsiteX5" fmla="*/ 6858001 w 7435635"/>
              <a:gd name="connsiteY5" fmla="*/ 12192006 h 12889811"/>
              <a:gd name="connsiteX6" fmla="*/ 650957 w 7435635"/>
              <a:gd name="connsiteY6" fmla="*/ 12192008 h 12889811"/>
              <a:gd name="connsiteX7" fmla="*/ 13546 w 7435635"/>
              <a:gd name="connsiteY7" fmla="*/ 11048781 h 12889811"/>
              <a:gd name="connsiteX8" fmla="*/ 0 w 7435635"/>
              <a:gd name="connsiteY8" fmla="*/ 2014344 h 12889811"/>
              <a:gd name="connsiteX9" fmla="*/ 1 w 7435635"/>
              <a:gd name="connsiteY9" fmla="*/ 2014343 h 12889811"/>
              <a:gd name="connsiteX10" fmla="*/ 1 w 7435635"/>
              <a:gd name="connsiteY10" fmla="*/ 0 h 12889811"/>
              <a:gd name="connsiteX11" fmla="*/ 0 w 7435635"/>
              <a:gd name="connsiteY11" fmla="*/ 0 h 12889811"/>
              <a:gd name="connsiteX0" fmla="*/ 0 w 7533851"/>
              <a:gd name="connsiteY0" fmla="*/ 0 h 13117328"/>
              <a:gd name="connsiteX1" fmla="*/ 4212104 w 7533851"/>
              <a:gd name="connsiteY1" fmla="*/ 0 h 13117328"/>
              <a:gd name="connsiteX2" fmla="*/ 2014344 w 7533851"/>
              <a:gd name="connsiteY2" fmla="*/ 0 h 13117328"/>
              <a:gd name="connsiteX3" fmla="*/ 4283669 w 7533851"/>
              <a:gd name="connsiteY3" fmla="*/ 7950 h 13117328"/>
              <a:gd name="connsiteX4" fmla="*/ 6865955 w 7533851"/>
              <a:gd name="connsiteY4" fmla="*/ 4452622 h 13117328"/>
              <a:gd name="connsiteX5" fmla="*/ 6858001 w 7533851"/>
              <a:gd name="connsiteY5" fmla="*/ 12192006 h 13117328"/>
              <a:gd name="connsiteX6" fmla="*/ 650957 w 7533851"/>
              <a:gd name="connsiteY6" fmla="*/ 12192008 h 13117328"/>
              <a:gd name="connsiteX7" fmla="*/ 13546 w 7533851"/>
              <a:gd name="connsiteY7" fmla="*/ 11048781 h 13117328"/>
              <a:gd name="connsiteX8" fmla="*/ 0 w 7533851"/>
              <a:gd name="connsiteY8" fmla="*/ 2014344 h 13117328"/>
              <a:gd name="connsiteX9" fmla="*/ 1 w 7533851"/>
              <a:gd name="connsiteY9" fmla="*/ 2014343 h 13117328"/>
              <a:gd name="connsiteX10" fmla="*/ 1 w 7533851"/>
              <a:gd name="connsiteY10" fmla="*/ 0 h 13117328"/>
              <a:gd name="connsiteX11" fmla="*/ 0 w 7533851"/>
              <a:gd name="connsiteY11" fmla="*/ 0 h 13117328"/>
              <a:gd name="connsiteX0" fmla="*/ 0 w 7783389"/>
              <a:gd name="connsiteY0" fmla="*/ 0 h 13246269"/>
              <a:gd name="connsiteX1" fmla="*/ 4212104 w 7783389"/>
              <a:gd name="connsiteY1" fmla="*/ 0 h 13246269"/>
              <a:gd name="connsiteX2" fmla="*/ 2014344 w 7783389"/>
              <a:gd name="connsiteY2" fmla="*/ 0 h 13246269"/>
              <a:gd name="connsiteX3" fmla="*/ 4283669 w 7783389"/>
              <a:gd name="connsiteY3" fmla="*/ 7950 h 13246269"/>
              <a:gd name="connsiteX4" fmla="*/ 6865955 w 7783389"/>
              <a:gd name="connsiteY4" fmla="*/ 4452622 h 13246269"/>
              <a:gd name="connsiteX5" fmla="*/ 6858001 w 7783389"/>
              <a:gd name="connsiteY5" fmla="*/ 12192006 h 13246269"/>
              <a:gd name="connsiteX6" fmla="*/ 650957 w 7783389"/>
              <a:gd name="connsiteY6" fmla="*/ 12192008 h 13246269"/>
              <a:gd name="connsiteX7" fmla="*/ 13546 w 7783389"/>
              <a:gd name="connsiteY7" fmla="*/ 11048781 h 13246269"/>
              <a:gd name="connsiteX8" fmla="*/ 0 w 7783389"/>
              <a:gd name="connsiteY8" fmla="*/ 2014344 h 13246269"/>
              <a:gd name="connsiteX9" fmla="*/ 1 w 7783389"/>
              <a:gd name="connsiteY9" fmla="*/ 2014343 h 13246269"/>
              <a:gd name="connsiteX10" fmla="*/ 1 w 7783389"/>
              <a:gd name="connsiteY10" fmla="*/ 0 h 13246269"/>
              <a:gd name="connsiteX11" fmla="*/ 0 w 7783389"/>
              <a:gd name="connsiteY11" fmla="*/ 0 h 13246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783389" h="13246269">
                <a:moveTo>
                  <a:pt x="0" y="0"/>
                </a:moveTo>
                <a:lnTo>
                  <a:pt x="4212104" y="0"/>
                </a:lnTo>
                <a:lnTo>
                  <a:pt x="2014344" y="0"/>
                </a:lnTo>
                <a:lnTo>
                  <a:pt x="4283669" y="7950"/>
                </a:lnTo>
                <a:cubicBezTo>
                  <a:pt x="5165635" y="1497458"/>
                  <a:pt x="5983989" y="2963114"/>
                  <a:pt x="6865955" y="4452622"/>
                </a:cubicBezTo>
                <a:cubicBezTo>
                  <a:pt x="7306938" y="6484623"/>
                  <a:pt x="8693432" y="10112268"/>
                  <a:pt x="6858001" y="12192006"/>
                </a:cubicBezTo>
                <a:cubicBezTo>
                  <a:pt x="4999246" y="14298173"/>
                  <a:pt x="1493513" y="12680091"/>
                  <a:pt x="650957" y="12192008"/>
                </a:cubicBezTo>
                <a:lnTo>
                  <a:pt x="13546" y="11048781"/>
                </a:lnTo>
                <a:cubicBezTo>
                  <a:pt x="11288" y="8046333"/>
                  <a:pt x="2258" y="5016792"/>
                  <a:pt x="0" y="2014344"/>
                </a:cubicBezTo>
                <a:lnTo>
                  <a:pt x="1" y="2014343"/>
                </a:lnTo>
                <a:lnTo>
                  <a:pt x="1" y="0"/>
                </a:lnTo>
                <a:lnTo>
                  <a:pt x="0" y="0"/>
                </a:lnTo>
                <a:close/>
              </a:path>
            </a:pathLst>
          </a:custGeom>
          <a:blipFill dpi="0" rotWithShape="0">
            <a:blip r:embed="rId3"/>
            <a:srcRect/>
            <a:tile tx="0" ty="0" sx="20000" sy="2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723E6806-17F2-B3F5-6CD6-3CDA846AF920}"/>
              </a:ext>
            </a:extLst>
          </p:cNvPr>
          <p:cNvGrpSpPr/>
          <p:nvPr/>
        </p:nvGrpSpPr>
        <p:grpSpPr>
          <a:xfrm>
            <a:off x="-345324" y="-243290"/>
            <a:ext cx="12916169" cy="7618565"/>
            <a:chOff x="-345324" y="-243290"/>
            <a:chExt cx="12916169" cy="7618565"/>
          </a:xfrm>
        </p:grpSpPr>
        <p:cxnSp>
          <p:nvCxnSpPr>
            <p:cNvPr id="38" name="Прямая соединительная линия 37">
              <a:extLst>
                <a:ext uri="{FF2B5EF4-FFF2-40B4-BE49-F238E27FC236}">
                  <a16:creationId xmlns:a16="http://schemas.microsoft.com/office/drawing/2014/main" id="{0926D967-1C5B-8138-5812-610938970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5324" y="-243290"/>
              <a:ext cx="6203092" cy="358345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177B6711-D568-F648-F91C-8AC8D47739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9729" y="-43407"/>
              <a:ext cx="1264061" cy="730234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Прямая соединительная линия 39">
              <a:extLst>
                <a:ext uri="{FF2B5EF4-FFF2-40B4-BE49-F238E27FC236}">
                  <a16:creationId xmlns:a16="http://schemas.microsoft.com/office/drawing/2014/main" id="{30D4EBFE-B43F-1C8B-72B4-93822830A8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59757" y="4200779"/>
              <a:ext cx="4674345" cy="270031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Прямая соединительная линия 40">
              <a:extLst>
                <a:ext uri="{FF2B5EF4-FFF2-40B4-BE49-F238E27FC236}">
                  <a16:creationId xmlns:a16="http://schemas.microsoft.com/office/drawing/2014/main" id="{2FA1BFB6-E0F6-B3EF-8898-EA6561F9A2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443" y="1554829"/>
              <a:ext cx="9220284" cy="53264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Прямая соединительная линия 41">
              <a:extLst>
                <a:ext uri="{FF2B5EF4-FFF2-40B4-BE49-F238E27FC236}">
                  <a16:creationId xmlns:a16="http://schemas.microsoft.com/office/drawing/2014/main" id="{FAD69C68-E467-168C-CB0F-6580ED1F31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2103" y="-43408"/>
              <a:ext cx="10473448" cy="605039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Прямая соединительная линия 42">
              <a:extLst>
                <a:ext uri="{FF2B5EF4-FFF2-40B4-BE49-F238E27FC236}">
                  <a16:creationId xmlns:a16="http://schemas.microsoft.com/office/drawing/2014/main" id="{62F945B4-488B-870F-616B-37231E7C8A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5433" y="-201553"/>
              <a:ext cx="3868270" cy="22346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Прямая соединительная линия 43">
              <a:extLst>
                <a:ext uri="{FF2B5EF4-FFF2-40B4-BE49-F238E27FC236}">
                  <a16:creationId xmlns:a16="http://schemas.microsoft.com/office/drawing/2014/main" id="{13E0BE9D-AAF1-F79B-52F1-ECC08B8B09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11815" y="-180454"/>
              <a:ext cx="8664436" cy="5005350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Прямая соединительная линия 44">
              <a:extLst>
                <a:ext uri="{FF2B5EF4-FFF2-40B4-BE49-F238E27FC236}">
                  <a16:creationId xmlns:a16="http://schemas.microsoft.com/office/drawing/2014/main" id="{9C6744AE-D31E-F312-C6FE-36910C27E6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301" y="32056"/>
              <a:ext cx="11998544" cy="693142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Прямая соединительная линия 45">
              <a:extLst>
                <a:ext uri="{FF2B5EF4-FFF2-40B4-BE49-F238E27FC236}">
                  <a16:creationId xmlns:a16="http://schemas.microsoft.com/office/drawing/2014/main" id="{8D3AB155-5BC3-622D-39BD-D6C27DFCA0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963" y="2851966"/>
              <a:ext cx="7203485" cy="416137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Прямая соединительная линия 46">
              <a:extLst>
                <a:ext uri="{FF2B5EF4-FFF2-40B4-BE49-F238E27FC236}">
                  <a16:creationId xmlns:a16="http://schemas.microsoft.com/office/drawing/2014/main" id="{7BC8E3A5-3883-4690-E390-AFAC271572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2102" y="5550938"/>
              <a:ext cx="3157989" cy="182433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E898F429-95B3-6184-1219-7FE6A5753127}"/>
              </a:ext>
            </a:extLst>
          </p:cNvPr>
          <p:cNvGrpSpPr/>
          <p:nvPr/>
        </p:nvGrpSpPr>
        <p:grpSpPr>
          <a:xfrm>
            <a:off x="10793986" y="5626471"/>
            <a:ext cx="774814" cy="890442"/>
            <a:chOff x="2917643" y="-927854"/>
            <a:chExt cx="3380514" cy="3885006"/>
          </a:xfrm>
        </p:grpSpPr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id="{8390EB40-4610-5CBE-1B6E-D565AD669844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22" name="Полилиния: фигура 35">
                <a:extLst>
                  <a:ext uri="{FF2B5EF4-FFF2-40B4-BE49-F238E27FC236}">
                    <a16:creationId xmlns:a16="http://schemas.microsoft.com/office/drawing/2014/main" id="{56970A76-7A40-458B-ED04-99EBF4AF16F4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4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3" name="Полилиния: фигура 36">
                <a:extLst>
                  <a:ext uri="{FF2B5EF4-FFF2-40B4-BE49-F238E27FC236}">
                    <a16:creationId xmlns:a16="http://schemas.microsoft.com/office/drawing/2014/main" id="{72F5D39D-C976-98F2-BCC3-FE878F7B841D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7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4" name="Полилиния: фигура 37">
                <a:extLst>
                  <a:ext uri="{FF2B5EF4-FFF2-40B4-BE49-F238E27FC236}">
                    <a16:creationId xmlns:a16="http://schemas.microsoft.com/office/drawing/2014/main" id="{72500BC8-8CAB-FD39-438E-5C901BA4C77A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5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Группа 16">
              <a:extLst>
                <a:ext uri="{FF2B5EF4-FFF2-40B4-BE49-F238E27FC236}">
                  <a16:creationId xmlns:a16="http://schemas.microsoft.com/office/drawing/2014/main" id="{F7710A59-9A22-B316-3103-FD703FC667C6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18" name="Полилиния: фигура 31">
                <a:extLst>
                  <a:ext uri="{FF2B5EF4-FFF2-40B4-BE49-F238E27FC236}">
                    <a16:creationId xmlns:a16="http://schemas.microsoft.com/office/drawing/2014/main" id="{6BD238B0-7194-7FED-82B6-9AD2A06F7F87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Полилиния: фигура 32">
                <a:extLst>
                  <a:ext uri="{FF2B5EF4-FFF2-40B4-BE49-F238E27FC236}">
                    <a16:creationId xmlns:a16="http://schemas.microsoft.com/office/drawing/2014/main" id="{FB0448BB-FD85-5150-829A-EE079862D60C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3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Полилиния: фигура 33">
                <a:extLst>
                  <a:ext uri="{FF2B5EF4-FFF2-40B4-BE49-F238E27FC236}">
                    <a16:creationId xmlns:a16="http://schemas.microsoft.com/office/drawing/2014/main" id="{76F2DF5F-DF22-2887-5B5E-DE3F7FFC7EC9}"/>
                  </a:ext>
                </a:extLst>
              </p:cNvPr>
              <p:cNvSpPr/>
              <p:nvPr/>
            </p:nvSpPr>
            <p:spPr>
              <a:xfrm>
                <a:off x="13504256" y="2620110"/>
                <a:ext cx="3380514" cy="1930623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Полилиния: фигура 34">
                <a:extLst>
                  <a:ext uri="{FF2B5EF4-FFF2-40B4-BE49-F238E27FC236}">
                    <a16:creationId xmlns:a16="http://schemas.microsoft.com/office/drawing/2014/main" id="{DA7F3DD1-8F60-50B4-A541-5FE36AFFC918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37B944C2-6677-88C0-B6CB-9680105F3B87}"/>
              </a:ext>
            </a:extLst>
          </p:cNvPr>
          <p:cNvGrpSpPr/>
          <p:nvPr/>
        </p:nvGrpSpPr>
        <p:grpSpPr>
          <a:xfrm>
            <a:off x="-2468070" y="1581690"/>
            <a:ext cx="774814" cy="890442"/>
            <a:chOff x="2917643" y="-927854"/>
            <a:chExt cx="3380514" cy="3885006"/>
          </a:xfrm>
        </p:grpSpPr>
        <p:grpSp>
          <p:nvGrpSpPr>
            <p:cNvPr id="26" name="Группа 25">
              <a:extLst>
                <a:ext uri="{FF2B5EF4-FFF2-40B4-BE49-F238E27FC236}">
                  <a16:creationId xmlns:a16="http://schemas.microsoft.com/office/drawing/2014/main" id="{126FBACC-A62B-E242-6294-25F7A4FB6B19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31" name="Полилиния: фигура 44">
                <a:extLst>
                  <a:ext uri="{FF2B5EF4-FFF2-40B4-BE49-F238E27FC236}">
                    <a16:creationId xmlns:a16="http://schemas.microsoft.com/office/drawing/2014/main" id="{095690B8-BADB-8310-5345-FC3024C7FD8E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4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2" name="Полилиния: фигура 45">
                <a:extLst>
                  <a:ext uri="{FF2B5EF4-FFF2-40B4-BE49-F238E27FC236}">
                    <a16:creationId xmlns:a16="http://schemas.microsoft.com/office/drawing/2014/main" id="{9C4E539F-CEEE-A8CC-5C04-B2094B59A0C1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7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Полилиния: фигура 46">
                <a:extLst>
                  <a:ext uri="{FF2B5EF4-FFF2-40B4-BE49-F238E27FC236}">
                    <a16:creationId xmlns:a16="http://schemas.microsoft.com/office/drawing/2014/main" id="{D6B866A5-FE09-31F9-4E41-E03A651CF34A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5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Группа 26">
              <a:extLst>
                <a:ext uri="{FF2B5EF4-FFF2-40B4-BE49-F238E27FC236}">
                  <a16:creationId xmlns:a16="http://schemas.microsoft.com/office/drawing/2014/main" id="{86083A00-3498-99C0-EE85-7EA52080B98A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28" name="Полилиния: фигура 41">
                <a:extLst>
                  <a:ext uri="{FF2B5EF4-FFF2-40B4-BE49-F238E27FC236}">
                    <a16:creationId xmlns:a16="http://schemas.microsoft.com/office/drawing/2014/main" id="{D790060E-FFBE-E9A9-C6EA-23680998BFC2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" name="Полилиния: фигура 42">
                <a:extLst>
                  <a:ext uri="{FF2B5EF4-FFF2-40B4-BE49-F238E27FC236}">
                    <a16:creationId xmlns:a16="http://schemas.microsoft.com/office/drawing/2014/main" id="{C4BACA87-635C-08FE-FFCB-8FD64C32A92E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" name="Полилиния: фигура 43">
                <a:extLst>
                  <a:ext uri="{FF2B5EF4-FFF2-40B4-BE49-F238E27FC236}">
                    <a16:creationId xmlns:a16="http://schemas.microsoft.com/office/drawing/2014/main" id="{4CAFE2F6-556A-E4F0-E341-F6E1B30B0CCF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3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4" name="Полилиния: фигура 47">
            <a:extLst>
              <a:ext uri="{FF2B5EF4-FFF2-40B4-BE49-F238E27FC236}">
                <a16:creationId xmlns:a16="http://schemas.microsoft.com/office/drawing/2014/main" id="{794283AB-DBD6-8D72-17C9-1860A50FE6A6}"/>
              </a:ext>
            </a:extLst>
          </p:cNvPr>
          <p:cNvSpPr/>
          <p:nvPr/>
        </p:nvSpPr>
        <p:spPr>
          <a:xfrm>
            <a:off x="4136065" y="1162050"/>
            <a:ext cx="4000978" cy="4641126"/>
          </a:xfrm>
          <a:custGeom>
            <a:avLst/>
            <a:gdLst>
              <a:gd name="connsiteX0" fmla="*/ 679791 w 1364343"/>
              <a:gd name="connsiteY0" fmla="*/ 0 h 1582637"/>
              <a:gd name="connsiteX1" fmla="*/ 680975 w 1364343"/>
              <a:gd name="connsiteY1" fmla="*/ 680 h 1582637"/>
              <a:gd name="connsiteX2" fmla="*/ 682172 w 1364343"/>
              <a:gd name="connsiteY2" fmla="*/ 0 h 1582637"/>
              <a:gd name="connsiteX3" fmla="*/ 680982 w 1364343"/>
              <a:gd name="connsiteY3" fmla="*/ 684 h 1582637"/>
              <a:gd name="connsiteX4" fmla="*/ 1357953 w 1364343"/>
              <a:gd name="connsiteY4" fmla="*/ 389578 h 1582637"/>
              <a:gd name="connsiteX5" fmla="*/ 680983 w 1364343"/>
              <a:gd name="connsiteY5" fmla="*/ 773927 h 1582637"/>
              <a:gd name="connsiteX6" fmla="*/ 682172 w 1364343"/>
              <a:gd name="connsiteY6" fmla="*/ 774602 h 1582637"/>
              <a:gd name="connsiteX7" fmla="*/ 1360333 w 1364343"/>
              <a:gd name="connsiteY7" fmla="*/ 389578 h 1582637"/>
              <a:gd name="connsiteX8" fmla="*/ 682172 w 1364343"/>
              <a:gd name="connsiteY8" fmla="*/ 0 h 1582637"/>
              <a:gd name="connsiteX9" fmla="*/ 1364343 w 1364343"/>
              <a:gd name="connsiteY9" fmla="*/ 387302 h 1582637"/>
              <a:gd name="connsiteX10" fmla="*/ 1360335 w 1364343"/>
              <a:gd name="connsiteY10" fmla="*/ 389578 h 1582637"/>
              <a:gd name="connsiteX11" fmla="*/ 1364343 w 1364343"/>
              <a:gd name="connsiteY11" fmla="*/ 391880 h 1582637"/>
              <a:gd name="connsiteX12" fmla="*/ 1364343 w 1364343"/>
              <a:gd name="connsiteY12" fmla="*/ 1190757 h 1582637"/>
              <a:gd name="connsiteX13" fmla="*/ 682172 w 1364343"/>
              <a:gd name="connsiteY13" fmla="*/ 1582637 h 1582637"/>
              <a:gd name="connsiteX14" fmla="*/ 1 w 1364343"/>
              <a:gd name="connsiteY14" fmla="*/ 1190757 h 1582637"/>
              <a:gd name="connsiteX15" fmla="*/ 1 w 1364343"/>
              <a:gd name="connsiteY15" fmla="*/ 391880 h 1582637"/>
              <a:gd name="connsiteX16" fmla="*/ 2825 w 1364343"/>
              <a:gd name="connsiteY16" fmla="*/ 390258 h 1582637"/>
              <a:gd name="connsiteX17" fmla="*/ 1628 w 1364343"/>
              <a:gd name="connsiteY17" fmla="*/ 389578 h 1582637"/>
              <a:gd name="connsiteX18" fmla="*/ 2812 w 1364343"/>
              <a:gd name="connsiteY18" fmla="*/ 388898 h 1582637"/>
              <a:gd name="connsiteX19" fmla="*/ 0 w 1364343"/>
              <a:gd name="connsiteY19" fmla="*/ 387302 h 1582637"/>
              <a:gd name="connsiteX20" fmla="*/ 478403 w 1364343"/>
              <a:gd name="connsiteY20" fmla="*/ 115690 h 1582637"/>
              <a:gd name="connsiteX0" fmla="*/ 679791 w 1364343"/>
              <a:gd name="connsiteY0" fmla="*/ 0 h 1582637"/>
              <a:gd name="connsiteX1" fmla="*/ 680975 w 1364343"/>
              <a:gd name="connsiteY1" fmla="*/ 680 h 1582637"/>
              <a:gd name="connsiteX2" fmla="*/ 682172 w 1364343"/>
              <a:gd name="connsiteY2" fmla="*/ 0 h 1582637"/>
              <a:gd name="connsiteX3" fmla="*/ 680982 w 1364343"/>
              <a:gd name="connsiteY3" fmla="*/ 684 h 1582637"/>
              <a:gd name="connsiteX4" fmla="*/ 1357953 w 1364343"/>
              <a:gd name="connsiteY4" fmla="*/ 389578 h 1582637"/>
              <a:gd name="connsiteX5" fmla="*/ 680983 w 1364343"/>
              <a:gd name="connsiteY5" fmla="*/ 773927 h 1582637"/>
              <a:gd name="connsiteX6" fmla="*/ 1360333 w 1364343"/>
              <a:gd name="connsiteY6" fmla="*/ 389578 h 1582637"/>
              <a:gd name="connsiteX7" fmla="*/ 682172 w 1364343"/>
              <a:gd name="connsiteY7" fmla="*/ 0 h 1582637"/>
              <a:gd name="connsiteX8" fmla="*/ 1364343 w 1364343"/>
              <a:gd name="connsiteY8" fmla="*/ 387302 h 1582637"/>
              <a:gd name="connsiteX9" fmla="*/ 1360335 w 1364343"/>
              <a:gd name="connsiteY9" fmla="*/ 389578 h 1582637"/>
              <a:gd name="connsiteX10" fmla="*/ 1364343 w 1364343"/>
              <a:gd name="connsiteY10" fmla="*/ 391880 h 1582637"/>
              <a:gd name="connsiteX11" fmla="*/ 1364343 w 1364343"/>
              <a:gd name="connsiteY11" fmla="*/ 1190757 h 1582637"/>
              <a:gd name="connsiteX12" fmla="*/ 682172 w 1364343"/>
              <a:gd name="connsiteY12" fmla="*/ 1582637 h 1582637"/>
              <a:gd name="connsiteX13" fmla="*/ 1 w 1364343"/>
              <a:gd name="connsiteY13" fmla="*/ 1190757 h 1582637"/>
              <a:gd name="connsiteX14" fmla="*/ 1 w 1364343"/>
              <a:gd name="connsiteY14" fmla="*/ 391880 h 1582637"/>
              <a:gd name="connsiteX15" fmla="*/ 2825 w 1364343"/>
              <a:gd name="connsiteY15" fmla="*/ 390258 h 1582637"/>
              <a:gd name="connsiteX16" fmla="*/ 1628 w 1364343"/>
              <a:gd name="connsiteY16" fmla="*/ 389578 h 1582637"/>
              <a:gd name="connsiteX17" fmla="*/ 2812 w 1364343"/>
              <a:gd name="connsiteY17" fmla="*/ 388898 h 1582637"/>
              <a:gd name="connsiteX18" fmla="*/ 0 w 1364343"/>
              <a:gd name="connsiteY18" fmla="*/ 387302 h 1582637"/>
              <a:gd name="connsiteX19" fmla="*/ 478403 w 1364343"/>
              <a:gd name="connsiteY19" fmla="*/ 115690 h 1582637"/>
              <a:gd name="connsiteX20" fmla="*/ 679791 w 1364343"/>
              <a:gd name="connsiteY20" fmla="*/ 0 h 1582637"/>
              <a:gd name="connsiteX0" fmla="*/ 679791 w 1364343"/>
              <a:gd name="connsiteY0" fmla="*/ 0 h 1582637"/>
              <a:gd name="connsiteX1" fmla="*/ 680975 w 1364343"/>
              <a:gd name="connsiteY1" fmla="*/ 680 h 1582637"/>
              <a:gd name="connsiteX2" fmla="*/ 682172 w 1364343"/>
              <a:gd name="connsiteY2" fmla="*/ 0 h 1582637"/>
              <a:gd name="connsiteX3" fmla="*/ 680982 w 1364343"/>
              <a:gd name="connsiteY3" fmla="*/ 684 h 1582637"/>
              <a:gd name="connsiteX4" fmla="*/ 1357953 w 1364343"/>
              <a:gd name="connsiteY4" fmla="*/ 389578 h 1582637"/>
              <a:gd name="connsiteX5" fmla="*/ 1360333 w 1364343"/>
              <a:gd name="connsiteY5" fmla="*/ 389578 h 1582637"/>
              <a:gd name="connsiteX6" fmla="*/ 682172 w 1364343"/>
              <a:gd name="connsiteY6" fmla="*/ 0 h 1582637"/>
              <a:gd name="connsiteX7" fmla="*/ 1364343 w 1364343"/>
              <a:gd name="connsiteY7" fmla="*/ 387302 h 1582637"/>
              <a:gd name="connsiteX8" fmla="*/ 1360335 w 1364343"/>
              <a:gd name="connsiteY8" fmla="*/ 389578 h 1582637"/>
              <a:gd name="connsiteX9" fmla="*/ 1364343 w 1364343"/>
              <a:gd name="connsiteY9" fmla="*/ 391880 h 1582637"/>
              <a:gd name="connsiteX10" fmla="*/ 1364343 w 1364343"/>
              <a:gd name="connsiteY10" fmla="*/ 1190757 h 1582637"/>
              <a:gd name="connsiteX11" fmla="*/ 682172 w 1364343"/>
              <a:gd name="connsiteY11" fmla="*/ 1582637 h 1582637"/>
              <a:gd name="connsiteX12" fmla="*/ 1 w 1364343"/>
              <a:gd name="connsiteY12" fmla="*/ 1190757 h 1582637"/>
              <a:gd name="connsiteX13" fmla="*/ 1 w 1364343"/>
              <a:gd name="connsiteY13" fmla="*/ 391880 h 1582637"/>
              <a:gd name="connsiteX14" fmla="*/ 2825 w 1364343"/>
              <a:gd name="connsiteY14" fmla="*/ 390258 h 1582637"/>
              <a:gd name="connsiteX15" fmla="*/ 1628 w 1364343"/>
              <a:gd name="connsiteY15" fmla="*/ 389578 h 1582637"/>
              <a:gd name="connsiteX16" fmla="*/ 2812 w 1364343"/>
              <a:gd name="connsiteY16" fmla="*/ 388898 h 1582637"/>
              <a:gd name="connsiteX17" fmla="*/ 0 w 1364343"/>
              <a:gd name="connsiteY17" fmla="*/ 387302 h 1582637"/>
              <a:gd name="connsiteX18" fmla="*/ 478403 w 1364343"/>
              <a:gd name="connsiteY18" fmla="*/ 115690 h 1582637"/>
              <a:gd name="connsiteX19" fmla="*/ 679791 w 1364343"/>
              <a:gd name="connsiteY19" fmla="*/ 0 h 158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64343" h="1582637">
                <a:moveTo>
                  <a:pt x="679791" y="0"/>
                </a:moveTo>
                <a:lnTo>
                  <a:pt x="680975" y="680"/>
                </a:lnTo>
                <a:lnTo>
                  <a:pt x="682172" y="0"/>
                </a:lnTo>
                <a:lnTo>
                  <a:pt x="680982" y="684"/>
                </a:lnTo>
                <a:lnTo>
                  <a:pt x="1357953" y="389578"/>
                </a:lnTo>
                <a:lnTo>
                  <a:pt x="1360333" y="389578"/>
                </a:lnTo>
                <a:lnTo>
                  <a:pt x="682172" y="0"/>
                </a:lnTo>
                <a:lnTo>
                  <a:pt x="1364343" y="387302"/>
                </a:lnTo>
                <a:lnTo>
                  <a:pt x="1360335" y="389578"/>
                </a:lnTo>
                <a:lnTo>
                  <a:pt x="1364343" y="391880"/>
                </a:lnTo>
                <a:lnTo>
                  <a:pt x="1364343" y="1190757"/>
                </a:lnTo>
                <a:lnTo>
                  <a:pt x="682172" y="1582637"/>
                </a:lnTo>
                <a:lnTo>
                  <a:pt x="1" y="1190757"/>
                </a:lnTo>
                <a:lnTo>
                  <a:pt x="1" y="391880"/>
                </a:lnTo>
                <a:lnTo>
                  <a:pt x="2825" y="390258"/>
                </a:lnTo>
                <a:lnTo>
                  <a:pt x="1628" y="389578"/>
                </a:lnTo>
                <a:lnTo>
                  <a:pt x="2812" y="388898"/>
                </a:lnTo>
                <a:lnTo>
                  <a:pt x="0" y="387302"/>
                </a:lnTo>
                <a:lnTo>
                  <a:pt x="478403" y="115690"/>
                </a:lnTo>
                <a:lnTo>
                  <a:pt x="679791" y="0"/>
                </a:lnTo>
                <a:close/>
              </a:path>
            </a:pathLst>
          </a:custGeom>
          <a:gradFill>
            <a:gsLst>
              <a:gs pos="0">
                <a:srgbClr val="CA42BA"/>
              </a:gs>
              <a:gs pos="100000">
                <a:srgbClr val="FEAA1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D6C7903-0CB7-B6D8-1C63-BF3A79974F6E}"/>
              </a:ext>
            </a:extLst>
          </p:cNvPr>
          <p:cNvSpPr txBox="1"/>
          <p:nvPr/>
        </p:nvSpPr>
        <p:spPr>
          <a:xfrm>
            <a:off x="4229486" y="3253237"/>
            <a:ext cx="3814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Наша команда</a:t>
            </a:r>
            <a:endParaRPr lang="en-US" sz="2000" dirty="0">
              <a:solidFill>
                <a:schemeClr val="bg2"/>
              </a:solidFill>
              <a:latin typeface="Golos Text Medium" panose="020B0603020202020204" pitchFamily="34" charset="-52"/>
              <a:ea typeface="Open Sans Light" panose="020B0306030504020204" pitchFamily="34" charset="0"/>
              <a:cs typeface="Golos Text Medium" panose="020B0603020202020204" pitchFamily="34" charset="-5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89121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85185E-6 L 1.04062 -1.04051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31" y="-5203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6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decel="6666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3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81481E-6 C 2.70833E-6 0.00023 0.00039 0.02222 0.00052 0.04189 C 0.00065 0.06157 2.70833E-6 4.81481E-6 2.70833E-6 0.00023 L 2.70833E-6 4.81481E-6 Z " pathEditMode="relative" rAng="0" ptsTypes="AAAA">
                                      <p:cBhvr>
                                        <p:cTn id="21" dur="3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5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2963 L 0.50937 -0.56667 " pathEditMode="relative" rAng="0" ptsTypes="AA">
                                      <p:cBhvr>
                                        <p:cTn id="23" dur="6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469" y="-26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85185E-6 L 1.00221 -1.00231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104" y="-50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4" grpId="0" animBg="1"/>
      <p:bldP spid="34" grpId="1" animBg="1"/>
      <p:bldP spid="35" grpId="0"/>
      <p:bldP spid="3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C6A8F49-392F-BD83-4A3A-DC32C3F0D10D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gradFill flip="none" rotWithShape="1">
            <a:gsLst>
              <a:gs pos="26000">
                <a:srgbClr val="57274D"/>
              </a:gs>
              <a:gs pos="75000">
                <a:srgbClr val="311C5C"/>
              </a:gs>
              <a:gs pos="0">
                <a:srgbClr val="41227C"/>
              </a:gs>
              <a:gs pos="100000">
                <a:srgbClr val="31247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Golos Text Medium" panose="020B0603020202020204" pitchFamily="34" charset="-52"/>
              <a:cs typeface="Golos Text Medium" panose="020B0603020202020204" pitchFamily="34" charset="-52"/>
            </a:endParaRP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628AACBB-C18D-EF1E-14EE-C8700D96FFA5}"/>
              </a:ext>
            </a:extLst>
          </p:cNvPr>
          <p:cNvGrpSpPr/>
          <p:nvPr/>
        </p:nvGrpSpPr>
        <p:grpSpPr>
          <a:xfrm>
            <a:off x="-345324" y="-243290"/>
            <a:ext cx="12916169" cy="7618565"/>
            <a:chOff x="-345324" y="-243290"/>
            <a:chExt cx="12916169" cy="7618565"/>
          </a:xfrm>
        </p:grpSpPr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id="{C76EBF19-1D62-B408-8D9D-D044195EC1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5324" y="-243290"/>
              <a:ext cx="6203092" cy="358345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>
              <a:extLst>
                <a:ext uri="{FF2B5EF4-FFF2-40B4-BE49-F238E27FC236}">
                  <a16:creationId xmlns:a16="http://schemas.microsoft.com/office/drawing/2014/main" id="{BF8B7B34-C9A1-46A7-5FE6-37A60E50F3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9729" y="-43407"/>
              <a:ext cx="1264061" cy="730234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>
              <a:extLst>
                <a:ext uri="{FF2B5EF4-FFF2-40B4-BE49-F238E27FC236}">
                  <a16:creationId xmlns:a16="http://schemas.microsoft.com/office/drawing/2014/main" id="{22AE287A-B80D-0A2C-3D86-BFF93077A8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59757" y="4200779"/>
              <a:ext cx="4674345" cy="270031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16144025-3FF2-F53A-AC64-430141BABC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443" y="1554829"/>
              <a:ext cx="9220284" cy="53264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94A7CC0A-544F-9B75-5072-93A345C455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2103" y="-43408"/>
              <a:ext cx="10473448" cy="605039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8D872770-1B5D-E28F-F92B-9059441415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5433" y="-201553"/>
              <a:ext cx="3868270" cy="22346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Прямая соединительная линия 20">
              <a:extLst>
                <a:ext uri="{FF2B5EF4-FFF2-40B4-BE49-F238E27FC236}">
                  <a16:creationId xmlns:a16="http://schemas.microsoft.com/office/drawing/2014/main" id="{A384F1EA-96B2-0364-8222-B556F0FE42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11815" y="-180454"/>
              <a:ext cx="8664436" cy="5005350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id="{38314E69-2B47-3BFA-CDAD-545DB87A8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301" y="32056"/>
              <a:ext cx="11998544" cy="693142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id="{84632D65-D838-9169-ECE8-C062B0E78F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963" y="2851966"/>
              <a:ext cx="7203485" cy="416137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1BA142A-71A4-F416-5A2D-80315E2DFC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2102" y="5550938"/>
              <a:ext cx="3157989" cy="182433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3F9668E-F597-73E4-5D09-EA29C2CD9385}"/>
              </a:ext>
            </a:extLst>
          </p:cNvPr>
          <p:cNvGrpSpPr/>
          <p:nvPr/>
        </p:nvGrpSpPr>
        <p:grpSpPr>
          <a:xfrm>
            <a:off x="3602922" y="2588088"/>
            <a:ext cx="4986156" cy="4986154"/>
            <a:chOff x="3602922" y="2588088"/>
            <a:chExt cx="4986156" cy="4986154"/>
          </a:xfrm>
        </p:grpSpPr>
        <p:sp>
          <p:nvSpPr>
            <p:cNvPr id="30" name="Прямоугольник 29">
              <a:extLst>
                <a:ext uri="{FF2B5EF4-FFF2-40B4-BE49-F238E27FC236}">
                  <a16:creationId xmlns:a16="http://schemas.microsoft.com/office/drawing/2014/main" id="{C9F70E15-AF4E-2278-DD72-ACC01817CC29}"/>
                </a:ext>
              </a:extLst>
            </p:cNvPr>
            <p:cNvSpPr/>
            <p:nvPr/>
          </p:nvSpPr>
          <p:spPr>
            <a:xfrm>
              <a:off x="3602922" y="2588088"/>
              <a:ext cx="4986156" cy="4986154"/>
            </a:xfrm>
            <a:prstGeom prst="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520700"/>
            </a:effectLst>
            <a:scene3d>
              <a:camera prst="isometricTopUp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1" name="Прямоугольник 30">
              <a:extLst>
                <a:ext uri="{FF2B5EF4-FFF2-40B4-BE49-F238E27FC236}">
                  <a16:creationId xmlns:a16="http://schemas.microsoft.com/office/drawing/2014/main" id="{78ED9D62-8E29-BE7C-F9AF-D02C9D30F5C4}"/>
                </a:ext>
              </a:extLst>
            </p:cNvPr>
            <p:cNvSpPr/>
            <p:nvPr/>
          </p:nvSpPr>
          <p:spPr>
            <a:xfrm>
              <a:off x="4141640" y="2759519"/>
              <a:ext cx="3908717" cy="3908717"/>
            </a:xfrm>
            <a:prstGeom prst="rect">
              <a:avLst/>
            </a:prstGeom>
            <a:gradFill flip="none" rotWithShape="1">
              <a:gsLst>
                <a:gs pos="0">
                  <a:srgbClr val="CC45BD"/>
                </a:gs>
                <a:gs pos="53000">
                  <a:srgbClr val="39095D"/>
                </a:gs>
              </a:gsLst>
              <a:lin ang="186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  <a:sp3d extrusionH="323850" prstMaterial="powder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2" name="Овал 31">
              <a:extLst>
                <a:ext uri="{FF2B5EF4-FFF2-40B4-BE49-F238E27FC236}">
                  <a16:creationId xmlns:a16="http://schemas.microsoft.com/office/drawing/2014/main" id="{8E28354A-935E-26C4-3C17-6A333689D87F}"/>
                </a:ext>
              </a:extLst>
            </p:cNvPr>
            <p:cNvSpPr/>
            <p:nvPr/>
          </p:nvSpPr>
          <p:spPr>
            <a:xfrm>
              <a:off x="4445152" y="3011930"/>
              <a:ext cx="3301692" cy="3301690"/>
            </a:xfrm>
            <a:prstGeom prst="ellipse">
              <a:avLst/>
            </a:prstGeom>
            <a:gradFill flip="none" rotWithShape="1">
              <a:gsLst>
                <a:gs pos="0">
                  <a:srgbClr val="FF5CC2"/>
                </a:gs>
                <a:gs pos="83000">
                  <a:srgbClr val="311C5C"/>
                </a:gs>
              </a:gsLst>
              <a:lin ang="186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  <a:sp3d prstMaterial="powder">
              <a:bevelB w="247650" h="2476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9F8901AC-5D70-B6C7-D5B4-298DF2DAA62E}"/>
                </a:ext>
              </a:extLst>
            </p:cNvPr>
            <p:cNvSpPr/>
            <p:nvPr/>
          </p:nvSpPr>
          <p:spPr>
            <a:xfrm>
              <a:off x="4878436" y="3326318"/>
              <a:ext cx="2435124" cy="2435120"/>
            </a:xfrm>
            <a:prstGeom prst="ellipse">
              <a:avLst/>
            </a:prstGeom>
            <a:gradFill flip="none" rotWithShape="1">
              <a:gsLst>
                <a:gs pos="2000">
                  <a:srgbClr val="FF5CC2"/>
                </a:gs>
                <a:gs pos="100000">
                  <a:srgbClr val="311C5C"/>
                </a:gs>
              </a:gsLst>
              <a:lin ang="18600000" scaled="0"/>
              <a:tileRect/>
            </a:gradFill>
            <a:ln>
              <a:noFill/>
            </a:ln>
            <a:effectLst>
              <a:outerShdw blurRad="355600" dist="38100" dir="5400000" sx="99000" sy="99000" algn="t" rotWithShape="0">
                <a:srgbClr val="FF00DD"/>
              </a:outerShdw>
            </a:effectLst>
            <a:scene3d>
              <a:camera prst="isometricTopUp"/>
              <a:lightRig rig="threePt" dir="t">
                <a:rot lat="0" lon="0" rev="2400000"/>
              </a:lightRig>
            </a:scene3d>
            <a:sp3d prstMaterial="matte">
              <a:bevelB w="247650" h="2476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</p:grp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2089F6F7-C73A-36CF-AA26-E52D06141A75}"/>
              </a:ext>
            </a:extLst>
          </p:cNvPr>
          <p:cNvCxnSpPr>
            <a:cxnSpLocks/>
          </p:cNvCxnSpPr>
          <p:nvPr/>
        </p:nvCxnSpPr>
        <p:spPr>
          <a:xfrm flipV="1">
            <a:off x="5618355" y="4058164"/>
            <a:ext cx="0" cy="202144"/>
          </a:xfrm>
          <a:prstGeom prst="line">
            <a:avLst/>
          </a:prstGeom>
          <a:ln w="12700" cap="rnd">
            <a:gradFill>
              <a:gsLst>
                <a:gs pos="0">
                  <a:srgbClr val="FF00DD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8E2ABDC2-9F9E-8D7C-9D06-14F37C1DD0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72" b="17672"/>
          <a:stretch/>
        </p:blipFill>
        <p:spPr>
          <a:xfrm>
            <a:off x="4718650" y="713449"/>
            <a:ext cx="2754702" cy="2679038"/>
          </a:xfrm>
          <a:prstGeom prst="ellipse">
            <a:avLst/>
          </a:prstGeom>
        </p:spPr>
      </p:pic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5D4BE11B-451B-E944-87C8-BDDA12E461E5}"/>
              </a:ext>
            </a:extLst>
          </p:cNvPr>
          <p:cNvGrpSpPr/>
          <p:nvPr/>
        </p:nvGrpSpPr>
        <p:grpSpPr>
          <a:xfrm>
            <a:off x="2880250" y="-947588"/>
            <a:ext cx="6500625" cy="6455428"/>
            <a:chOff x="2845686" y="-974215"/>
            <a:chExt cx="6500625" cy="6455428"/>
          </a:xfrm>
        </p:grpSpPr>
        <p:sp>
          <p:nvSpPr>
            <p:cNvPr id="37" name="Овал 36">
              <a:extLst>
                <a:ext uri="{FF2B5EF4-FFF2-40B4-BE49-F238E27FC236}">
                  <a16:creationId xmlns:a16="http://schemas.microsoft.com/office/drawing/2014/main" id="{39AECFBC-84EB-0944-1481-0C3F3E4EE6FE}"/>
                </a:ext>
              </a:extLst>
            </p:cNvPr>
            <p:cNvSpPr/>
            <p:nvPr/>
          </p:nvSpPr>
          <p:spPr>
            <a:xfrm>
              <a:off x="5124620" y="3538455"/>
              <a:ext cx="1942758" cy="1942758"/>
            </a:xfrm>
            <a:prstGeom prst="ellipse">
              <a:avLst/>
            </a:prstGeom>
            <a:gradFill flip="none" rotWithShape="1">
              <a:gsLst>
                <a:gs pos="0">
                  <a:srgbClr val="FEC969"/>
                </a:gs>
                <a:gs pos="71000">
                  <a:srgbClr val="CC45BD">
                    <a:alpha val="81000"/>
                  </a:srgbClr>
                </a:gs>
              </a:gsLst>
              <a:lin ang="162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8" name="Трапеция 36">
              <a:extLst>
                <a:ext uri="{FF2B5EF4-FFF2-40B4-BE49-F238E27FC236}">
                  <a16:creationId xmlns:a16="http://schemas.microsoft.com/office/drawing/2014/main" id="{ACF0E5FC-C56C-D24A-4178-0F253B281C92}"/>
                </a:ext>
              </a:extLst>
            </p:cNvPr>
            <p:cNvSpPr/>
            <p:nvPr/>
          </p:nvSpPr>
          <p:spPr>
            <a:xfrm rot="10800000">
              <a:off x="2845686" y="-974215"/>
              <a:ext cx="6500625" cy="6054092"/>
            </a:xfrm>
            <a:custGeom>
              <a:avLst/>
              <a:gdLst>
                <a:gd name="connsiteX0" fmla="*/ 0 w 4774880"/>
                <a:gd name="connsiteY0" fmla="*/ 4071438 h 4071438"/>
                <a:gd name="connsiteX1" fmla="*/ 1668679 w 4774880"/>
                <a:gd name="connsiteY1" fmla="*/ 0 h 4071438"/>
                <a:gd name="connsiteX2" fmla="*/ 3106201 w 4774880"/>
                <a:gd name="connsiteY2" fmla="*/ 0 h 4071438"/>
                <a:gd name="connsiteX3" fmla="*/ 4774880 w 4774880"/>
                <a:gd name="connsiteY3" fmla="*/ 4071438 h 4071438"/>
                <a:gd name="connsiteX4" fmla="*/ 0 w 4774880"/>
                <a:gd name="connsiteY4" fmla="*/ 4071438 h 4071438"/>
                <a:gd name="connsiteX0" fmla="*/ 0 w 4774880"/>
                <a:gd name="connsiteY0" fmla="*/ 4438468 h 4438468"/>
                <a:gd name="connsiteX1" fmla="*/ 1668679 w 4774880"/>
                <a:gd name="connsiteY1" fmla="*/ 367030 h 4438468"/>
                <a:gd name="connsiteX2" fmla="*/ 2391644 w 4774880"/>
                <a:gd name="connsiteY2" fmla="*/ 5 h 4438468"/>
                <a:gd name="connsiteX3" fmla="*/ 3106201 w 4774880"/>
                <a:gd name="connsiteY3" fmla="*/ 367030 h 4438468"/>
                <a:gd name="connsiteX4" fmla="*/ 4774880 w 4774880"/>
                <a:gd name="connsiteY4" fmla="*/ 4438468 h 4438468"/>
                <a:gd name="connsiteX5" fmla="*/ 0 w 4774880"/>
                <a:gd name="connsiteY5" fmla="*/ 4438468 h 4438468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63 h 4438463"/>
                <a:gd name="connsiteX1" fmla="*/ 1668679 w 4774880"/>
                <a:gd name="connsiteY1" fmla="*/ 367025 h 4438463"/>
                <a:gd name="connsiteX2" fmla="*/ 2391644 w 4774880"/>
                <a:gd name="connsiteY2" fmla="*/ 0 h 4438463"/>
                <a:gd name="connsiteX3" fmla="*/ 3106201 w 4774880"/>
                <a:gd name="connsiteY3" fmla="*/ 367025 h 4438463"/>
                <a:gd name="connsiteX4" fmla="*/ 4774880 w 4774880"/>
                <a:gd name="connsiteY4" fmla="*/ 4438463 h 4438463"/>
                <a:gd name="connsiteX5" fmla="*/ 0 w 4774880"/>
                <a:gd name="connsiteY5" fmla="*/ 4438463 h 4438463"/>
                <a:gd name="connsiteX0" fmla="*/ 0 w 4774880"/>
                <a:gd name="connsiteY0" fmla="*/ 4532934 h 4532934"/>
                <a:gd name="connsiteX1" fmla="*/ 1668679 w 4774880"/>
                <a:gd name="connsiteY1" fmla="*/ 461496 h 4532934"/>
                <a:gd name="connsiteX2" fmla="*/ 2391644 w 4774880"/>
                <a:gd name="connsiteY2" fmla="*/ 94471 h 4532934"/>
                <a:gd name="connsiteX3" fmla="*/ 3106201 w 4774880"/>
                <a:gd name="connsiteY3" fmla="*/ 461496 h 4532934"/>
                <a:gd name="connsiteX4" fmla="*/ 4774880 w 4774880"/>
                <a:gd name="connsiteY4" fmla="*/ 4532934 h 4532934"/>
                <a:gd name="connsiteX5" fmla="*/ 0 w 4774880"/>
                <a:gd name="connsiteY5" fmla="*/ 4532934 h 4532934"/>
                <a:gd name="connsiteX0" fmla="*/ 0 w 4774880"/>
                <a:gd name="connsiteY0" fmla="*/ 4536545 h 4536545"/>
                <a:gd name="connsiteX1" fmla="*/ 1668679 w 4774880"/>
                <a:gd name="connsiteY1" fmla="*/ 465107 h 4536545"/>
                <a:gd name="connsiteX2" fmla="*/ 2391644 w 4774880"/>
                <a:gd name="connsiteY2" fmla="*/ 98082 h 4536545"/>
                <a:gd name="connsiteX3" fmla="*/ 3106201 w 4774880"/>
                <a:gd name="connsiteY3" fmla="*/ 465107 h 4536545"/>
                <a:gd name="connsiteX4" fmla="*/ 4774880 w 4774880"/>
                <a:gd name="connsiteY4" fmla="*/ 4536545 h 4536545"/>
                <a:gd name="connsiteX5" fmla="*/ 0 w 4774880"/>
                <a:gd name="connsiteY5" fmla="*/ 4536545 h 4536545"/>
                <a:gd name="connsiteX0" fmla="*/ 0 w 4774880"/>
                <a:gd name="connsiteY0" fmla="*/ 4440102 h 4440102"/>
                <a:gd name="connsiteX1" fmla="*/ 1668679 w 4774880"/>
                <a:gd name="connsiteY1" fmla="*/ 368664 h 4440102"/>
                <a:gd name="connsiteX2" fmla="*/ 2391644 w 4774880"/>
                <a:gd name="connsiteY2" fmla="*/ 1639 h 4440102"/>
                <a:gd name="connsiteX3" fmla="*/ 3106201 w 4774880"/>
                <a:gd name="connsiteY3" fmla="*/ 368664 h 4440102"/>
                <a:gd name="connsiteX4" fmla="*/ 4774880 w 4774880"/>
                <a:gd name="connsiteY4" fmla="*/ 4440102 h 4440102"/>
                <a:gd name="connsiteX5" fmla="*/ 0 w 4774880"/>
                <a:gd name="connsiteY5" fmla="*/ 4440102 h 4440102"/>
                <a:gd name="connsiteX0" fmla="*/ 0 w 4774880"/>
                <a:gd name="connsiteY0" fmla="*/ 4441553 h 4441553"/>
                <a:gd name="connsiteX1" fmla="*/ 1685457 w 4774880"/>
                <a:gd name="connsiteY1" fmla="*/ 319782 h 4441553"/>
                <a:gd name="connsiteX2" fmla="*/ 2391644 w 4774880"/>
                <a:gd name="connsiteY2" fmla="*/ 3090 h 4441553"/>
                <a:gd name="connsiteX3" fmla="*/ 3106201 w 4774880"/>
                <a:gd name="connsiteY3" fmla="*/ 370115 h 4441553"/>
                <a:gd name="connsiteX4" fmla="*/ 4774880 w 4774880"/>
                <a:gd name="connsiteY4" fmla="*/ 4441553 h 4441553"/>
                <a:gd name="connsiteX5" fmla="*/ 0 w 4774880"/>
                <a:gd name="connsiteY5" fmla="*/ 4441553 h 4441553"/>
                <a:gd name="connsiteX0" fmla="*/ 0 w 4774880"/>
                <a:gd name="connsiteY0" fmla="*/ 4439533 h 4439533"/>
                <a:gd name="connsiteX1" fmla="*/ 1685457 w 4774880"/>
                <a:gd name="connsiteY1" fmla="*/ 317762 h 4439533"/>
                <a:gd name="connsiteX2" fmla="*/ 2391644 w 4774880"/>
                <a:gd name="connsiteY2" fmla="*/ 1070 h 4439533"/>
                <a:gd name="connsiteX3" fmla="*/ 3106201 w 4774880"/>
                <a:gd name="connsiteY3" fmla="*/ 368095 h 4439533"/>
                <a:gd name="connsiteX4" fmla="*/ 4774880 w 4774880"/>
                <a:gd name="connsiteY4" fmla="*/ 4439533 h 4439533"/>
                <a:gd name="connsiteX5" fmla="*/ 0 w 4774880"/>
                <a:gd name="connsiteY5" fmla="*/ 4439533 h 4439533"/>
                <a:gd name="connsiteX0" fmla="*/ 0 w 4774880"/>
                <a:gd name="connsiteY0" fmla="*/ 4438510 h 4438510"/>
                <a:gd name="connsiteX1" fmla="*/ 1685457 w 4774880"/>
                <a:gd name="connsiteY1" fmla="*/ 316739 h 4438510"/>
                <a:gd name="connsiteX2" fmla="*/ 2391644 w 4774880"/>
                <a:gd name="connsiteY2" fmla="*/ 47 h 4438510"/>
                <a:gd name="connsiteX3" fmla="*/ 3089423 w 4774880"/>
                <a:gd name="connsiteY3" fmla="*/ 325128 h 4438510"/>
                <a:gd name="connsiteX4" fmla="*/ 4774880 w 4774880"/>
                <a:gd name="connsiteY4" fmla="*/ 4438510 h 4438510"/>
                <a:gd name="connsiteX5" fmla="*/ 0 w 4774880"/>
                <a:gd name="connsiteY5" fmla="*/ 4438510 h 4438510"/>
                <a:gd name="connsiteX0" fmla="*/ 0 w 4774880"/>
                <a:gd name="connsiteY0" fmla="*/ 4446889 h 4446889"/>
                <a:gd name="connsiteX1" fmla="*/ 1685457 w 4774880"/>
                <a:gd name="connsiteY1" fmla="*/ 325118 h 4446889"/>
                <a:gd name="connsiteX2" fmla="*/ 2391644 w 4774880"/>
                <a:gd name="connsiteY2" fmla="*/ 37 h 4446889"/>
                <a:gd name="connsiteX3" fmla="*/ 3089423 w 4774880"/>
                <a:gd name="connsiteY3" fmla="*/ 333507 h 4446889"/>
                <a:gd name="connsiteX4" fmla="*/ 4774880 w 4774880"/>
                <a:gd name="connsiteY4" fmla="*/ 4446889 h 4446889"/>
                <a:gd name="connsiteX5" fmla="*/ 0 w 4774880"/>
                <a:gd name="connsiteY5" fmla="*/ 4446889 h 4446889"/>
                <a:gd name="connsiteX0" fmla="*/ 0 w 4774880"/>
                <a:gd name="connsiteY0" fmla="*/ 4447321 h 4447321"/>
                <a:gd name="connsiteX1" fmla="*/ 1685457 w 4774880"/>
                <a:gd name="connsiteY1" fmla="*/ 325550 h 4447321"/>
                <a:gd name="connsiteX2" fmla="*/ 2391644 w 4774880"/>
                <a:gd name="connsiteY2" fmla="*/ 469 h 4447321"/>
                <a:gd name="connsiteX3" fmla="*/ 3089423 w 4774880"/>
                <a:gd name="connsiteY3" fmla="*/ 333939 h 4447321"/>
                <a:gd name="connsiteX4" fmla="*/ 4774880 w 4774880"/>
                <a:gd name="connsiteY4" fmla="*/ 4447321 h 4447321"/>
                <a:gd name="connsiteX5" fmla="*/ 0 w 4774880"/>
                <a:gd name="connsiteY5" fmla="*/ 4447321 h 4447321"/>
                <a:gd name="connsiteX0" fmla="*/ 0 w 4774880"/>
                <a:gd name="connsiteY0" fmla="*/ 4447321 h 4447321"/>
                <a:gd name="connsiteX1" fmla="*/ 1685457 w 4774880"/>
                <a:gd name="connsiteY1" fmla="*/ 325550 h 4447321"/>
                <a:gd name="connsiteX2" fmla="*/ 2391644 w 4774880"/>
                <a:gd name="connsiteY2" fmla="*/ 469 h 4447321"/>
                <a:gd name="connsiteX3" fmla="*/ 3089423 w 4774880"/>
                <a:gd name="connsiteY3" fmla="*/ 333939 h 4447321"/>
                <a:gd name="connsiteX4" fmla="*/ 4774880 w 4774880"/>
                <a:gd name="connsiteY4" fmla="*/ 4447321 h 4447321"/>
                <a:gd name="connsiteX5" fmla="*/ 0 w 4774880"/>
                <a:gd name="connsiteY5" fmla="*/ 4447321 h 4447321"/>
                <a:gd name="connsiteX0" fmla="*/ 0 w 4774880"/>
                <a:gd name="connsiteY0" fmla="*/ 4446890 h 4446890"/>
                <a:gd name="connsiteX1" fmla="*/ 1685457 w 4774880"/>
                <a:gd name="connsiteY1" fmla="*/ 325119 h 4446890"/>
                <a:gd name="connsiteX2" fmla="*/ 2391644 w 4774880"/>
                <a:gd name="connsiteY2" fmla="*/ 38 h 4446890"/>
                <a:gd name="connsiteX3" fmla="*/ 3089423 w 4774880"/>
                <a:gd name="connsiteY3" fmla="*/ 333508 h 4446890"/>
                <a:gd name="connsiteX4" fmla="*/ 4774880 w 4774880"/>
                <a:gd name="connsiteY4" fmla="*/ 4446890 h 4446890"/>
                <a:gd name="connsiteX5" fmla="*/ 0 w 4774880"/>
                <a:gd name="connsiteY5" fmla="*/ 4446890 h 4446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4880" h="4446890">
                  <a:moveTo>
                    <a:pt x="0" y="4446890"/>
                  </a:moveTo>
                  <a:lnTo>
                    <a:pt x="1685457" y="325119"/>
                  </a:lnTo>
                  <a:cubicBezTo>
                    <a:pt x="1848996" y="35157"/>
                    <a:pt x="2199596" y="-1361"/>
                    <a:pt x="2391644" y="38"/>
                  </a:cubicBezTo>
                  <a:cubicBezTo>
                    <a:pt x="2625636" y="1743"/>
                    <a:pt x="2953538" y="54822"/>
                    <a:pt x="3089423" y="333508"/>
                  </a:cubicBezTo>
                  <a:lnTo>
                    <a:pt x="4774880" y="4446890"/>
                  </a:lnTo>
                  <a:lnTo>
                    <a:pt x="0" y="4446890"/>
                  </a:lnTo>
                  <a:close/>
                </a:path>
              </a:pathLst>
            </a:custGeom>
            <a:gradFill>
              <a:gsLst>
                <a:gs pos="85000">
                  <a:srgbClr val="FEC969">
                    <a:alpha val="36000"/>
                  </a:srgbClr>
                </a:gs>
                <a:gs pos="0">
                  <a:srgbClr val="CC45BD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</p:grp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A6CA487E-D9E8-152F-34A0-C06F0053CB59}"/>
              </a:ext>
            </a:extLst>
          </p:cNvPr>
          <p:cNvCxnSpPr>
            <a:cxnSpLocks/>
          </p:cNvCxnSpPr>
          <p:nvPr/>
        </p:nvCxnSpPr>
        <p:spPr>
          <a:xfrm flipV="1">
            <a:off x="6980288" y="4106043"/>
            <a:ext cx="0" cy="521837"/>
          </a:xfrm>
          <a:prstGeom prst="line">
            <a:avLst/>
          </a:prstGeom>
          <a:ln w="12700" cap="rnd">
            <a:gradFill>
              <a:gsLst>
                <a:gs pos="100000">
                  <a:srgbClr val="FF00DD"/>
                </a:gs>
                <a:gs pos="0">
                  <a:srgbClr val="FFC46A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03FE083-C493-A3A4-81D6-974E52D42198}"/>
              </a:ext>
            </a:extLst>
          </p:cNvPr>
          <p:cNvSpPr txBox="1"/>
          <p:nvPr/>
        </p:nvSpPr>
        <p:spPr>
          <a:xfrm>
            <a:off x="8147386" y="2669935"/>
            <a:ext cx="3731908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Осина Галина Михайловна</a:t>
            </a:r>
            <a:endParaRPr lang="en-US" sz="2000" dirty="0">
              <a:solidFill>
                <a:schemeClr val="bg2"/>
              </a:solidFill>
              <a:latin typeface="Golos Text Medium" panose="020B0603020202020204" pitchFamily="34" charset="-52"/>
              <a:ea typeface="Open Sans Light" panose="020B0306030504020204" pitchFamily="34" charset="0"/>
              <a:cs typeface="Golos Text Medium" panose="020B0603020202020204" pitchFamily="34" charset="-52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FC9B8C8-C869-8849-CEA6-DF944DDDDF92}"/>
              </a:ext>
            </a:extLst>
          </p:cNvPr>
          <p:cNvSpPr txBox="1"/>
          <p:nvPr/>
        </p:nvSpPr>
        <p:spPr>
          <a:xfrm>
            <a:off x="331669" y="2669935"/>
            <a:ext cx="3731908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Project Manager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56B6B6-81C2-194D-5825-4C2C091CC2A8}"/>
              </a:ext>
            </a:extLst>
          </p:cNvPr>
          <p:cNvSpPr txBox="1"/>
          <p:nvPr/>
        </p:nvSpPr>
        <p:spPr>
          <a:xfrm>
            <a:off x="331669" y="3301899"/>
            <a:ext cx="37319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>
                <a:solidFill>
                  <a:schemeClr val="bg2"/>
                </a:solidFill>
                <a:latin typeface="Golos Text Medium" panose="020B0603020202020204" pitchFamily="34" charset="-52"/>
                <a:ea typeface="Open Sans" panose="020B0606030504020204" pitchFamily="34" charset="0"/>
                <a:cs typeface="Golos Text Medium" panose="020B0603020202020204" pitchFamily="34" charset="-52"/>
              </a:rPr>
              <a:t>Контролировала рабочий процесс. Распределяла обязанности.</a:t>
            </a:r>
            <a:endParaRPr lang="en-US" sz="2800" dirty="0">
              <a:solidFill>
                <a:schemeClr val="bg2"/>
              </a:solidFill>
              <a:latin typeface="Golos Text Medium" panose="020B0603020202020204" pitchFamily="34" charset="-52"/>
              <a:ea typeface="Open Sans" panose="020B0606030504020204" pitchFamily="34" charset="0"/>
              <a:cs typeface="Golos Text Medium" panose="020B0603020202020204" pitchFamily="34" charset="-52"/>
            </a:endParaRP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2C0B55F6-ABE3-A9BA-19DE-F03147C5E95E}"/>
              </a:ext>
            </a:extLst>
          </p:cNvPr>
          <p:cNvCxnSpPr>
            <a:cxnSpLocks/>
          </p:cNvCxnSpPr>
          <p:nvPr/>
        </p:nvCxnSpPr>
        <p:spPr>
          <a:xfrm flipV="1">
            <a:off x="6537338" y="4546242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562BBDCD-9C14-99D8-0528-92DA2A0FA639}"/>
              </a:ext>
            </a:extLst>
          </p:cNvPr>
          <p:cNvCxnSpPr>
            <a:cxnSpLocks/>
          </p:cNvCxnSpPr>
          <p:nvPr/>
        </p:nvCxnSpPr>
        <p:spPr>
          <a:xfrm flipV="1">
            <a:off x="5431579" y="4469567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388DBC1F-706F-01AD-6916-AD7BAF2F0C24}"/>
              </a:ext>
            </a:extLst>
          </p:cNvPr>
          <p:cNvCxnSpPr>
            <a:cxnSpLocks/>
          </p:cNvCxnSpPr>
          <p:nvPr/>
        </p:nvCxnSpPr>
        <p:spPr>
          <a:xfrm flipV="1">
            <a:off x="6168303" y="4574545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8147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638 -0.76343 L 0 -7.40741E-7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190" y="3817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2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3" presetClass="path" presetSubtype="0" repeatCount="indefinite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2.5E-6 -7.40741E-7 C 2.5E-6 0.00023 0.00039 0.02222 0.00052 0.0419 C 0.00065 0.06157 2.5E-6 -7.40741E-7 2.5E-6 0.00023 L 2.5E-6 -7.40741E-7 Z " pathEditMode="relative" rAng="0" ptsTypes="AAAA">
                                      <p:cBhvr>
                                        <p:cTn id="41" dur="3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3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0.00555 C 2.08333E-6 -0.00532 0.00039 0.01667 0.00052 0.03634 C 0.00065 0.05602 2.08333E-6 -0.00555 2.08333E-6 -0.00532 L 2.08333E-6 -0.00555 Z " pathEditMode="relative" rAng="0" ptsTypes="AAAA">
                                      <p:cBhvr>
                                        <p:cTn id="43" dur="2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22222E-6 L 2.08333E-6 -0.87662 " pathEditMode="relative" rAng="0" ptsTypes="AA">
                                      <p:cBhvr>
                                        <p:cTn id="45" dur="2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07407E-6 L 3.95833E-6 -0.72129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065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11111E-6 L -2.70833E-6 -0.87662 " pathEditMode="relative" rAng="0" ptsTypes="AA">
                                      <p:cBhvr>
                                        <p:cTn id="49" dur="3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48148E-6 L 2.70833E-6 -0.87662 " pathEditMode="relative" rAng="0" ptsTypes="AA">
                                      <p:cBhvr>
                                        <p:cTn id="51" dur="3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L 4.16667E-7 -0.87662 " pathEditMode="relative" rAng="0" ptsTypes="AA">
                                      <p:cBhvr>
                                        <p:cTn id="53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7.40741E-7 L -0.69714 0.69306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857" y="34653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xit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0" grpId="1"/>
      <p:bldP spid="42" grpId="0"/>
      <p:bldP spid="42" grpId="1"/>
      <p:bldP spid="43" grpId="0"/>
      <p:bldP spid="4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C6A8F49-392F-BD83-4A3A-DC32C3F0D10D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gradFill flip="none" rotWithShape="1">
            <a:gsLst>
              <a:gs pos="26000">
                <a:srgbClr val="57274D"/>
              </a:gs>
              <a:gs pos="75000">
                <a:srgbClr val="311C5C"/>
              </a:gs>
              <a:gs pos="0">
                <a:srgbClr val="41227C"/>
              </a:gs>
              <a:gs pos="100000">
                <a:srgbClr val="31247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Golos Text Medium" panose="020B0603020202020204" pitchFamily="34" charset="-52"/>
              <a:cs typeface="Golos Text Medium" panose="020B0603020202020204" pitchFamily="34" charset="-52"/>
            </a:endParaRP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628AACBB-C18D-EF1E-14EE-C8700D96FFA5}"/>
              </a:ext>
            </a:extLst>
          </p:cNvPr>
          <p:cNvGrpSpPr/>
          <p:nvPr/>
        </p:nvGrpSpPr>
        <p:grpSpPr>
          <a:xfrm>
            <a:off x="-345324" y="-243290"/>
            <a:ext cx="12916169" cy="7618565"/>
            <a:chOff x="-345324" y="-243290"/>
            <a:chExt cx="12916169" cy="7618565"/>
          </a:xfrm>
        </p:grpSpPr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id="{C76EBF19-1D62-B408-8D9D-D044195EC1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5324" y="-243290"/>
              <a:ext cx="6203092" cy="358345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>
              <a:extLst>
                <a:ext uri="{FF2B5EF4-FFF2-40B4-BE49-F238E27FC236}">
                  <a16:creationId xmlns:a16="http://schemas.microsoft.com/office/drawing/2014/main" id="{BF8B7B34-C9A1-46A7-5FE6-37A60E50F3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9729" y="-43407"/>
              <a:ext cx="1264061" cy="730234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>
              <a:extLst>
                <a:ext uri="{FF2B5EF4-FFF2-40B4-BE49-F238E27FC236}">
                  <a16:creationId xmlns:a16="http://schemas.microsoft.com/office/drawing/2014/main" id="{22AE287A-B80D-0A2C-3D86-BFF93077A8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59757" y="4200779"/>
              <a:ext cx="4674345" cy="270031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16144025-3FF2-F53A-AC64-430141BABC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443" y="1554829"/>
              <a:ext cx="9220284" cy="53264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94A7CC0A-544F-9B75-5072-93A345C455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2103" y="-43408"/>
              <a:ext cx="10473448" cy="605039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8D872770-1B5D-E28F-F92B-9059441415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5433" y="-201553"/>
              <a:ext cx="3868270" cy="22346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Прямая соединительная линия 20">
              <a:extLst>
                <a:ext uri="{FF2B5EF4-FFF2-40B4-BE49-F238E27FC236}">
                  <a16:creationId xmlns:a16="http://schemas.microsoft.com/office/drawing/2014/main" id="{A384F1EA-96B2-0364-8222-B556F0FE42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11815" y="-180454"/>
              <a:ext cx="8664436" cy="5005350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id="{38314E69-2B47-3BFA-CDAD-545DB87A8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301" y="32056"/>
              <a:ext cx="11998544" cy="693142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id="{84632D65-D838-9169-ECE8-C062B0E78F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963" y="2851966"/>
              <a:ext cx="7203485" cy="416137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1BA142A-71A4-F416-5A2D-80315E2DFC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2102" y="5550938"/>
              <a:ext cx="3157989" cy="182433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3F9668E-F597-73E4-5D09-EA29C2CD9385}"/>
              </a:ext>
            </a:extLst>
          </p:cNvPr>
          <p:cNvGrpSpPr/>
          <p:nvPr/>
        </p:nvGrpSpPr>
        <p:grpSpPr>
          <a:xfrm>
            <a:off x="3602922" y="2588088"/>
            <a:ext cx="4986156" cy="4986154"/>
            <a:chOff x="3602922" y="2588088"/>
            <a:chExt cx="4986156" cy="4986154"/>
          </a:xfrm>
        </p:grpSpPr>
        <p:sp>
          <p:nvSpPr>
            <p:cNvPr id="30" name="Прямоугольник 29">
              <a:extLst>
                <a:ext uri="{FF2B5EF4-FFF2-40B4-BE49-F238E27FC236}">
                  <a16:creationId xmlns:a16="http://schemas.microsoft.com/office/drawing/2014/main" id="{C9F70E15-AF4E-2278-DD72-ACC01817CC29}"/>
                </a:ext>
              </a:extLst>
            </p:cNvPr>
            <p:cNvSpPr/>
            <p:nvPr/>
          </p:nvSpPr>
          <p:spPr>
            <a:xfrm>
              <a:off x="3602922" y="2588088"/>
              <a:ext cx="4986156" cy="4986154"/>
            </a:xfrm>
            <a:prstGeom prst="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520700"/>
            </a:effectLst>
            <a:scene3d>
              <a:camera prst="isometricTopUp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1" name="Прямоугольник 30">
              <a:extLst>
                <a:ext uri="{FF2B5EF4-FFF2-40B4-BE49-F238E27FC236}">
                  <a16:creationId xmlns:a16="http://schemas.microsoft.com/office/drawing/2014/main" id="{78ED9D62-8E29-BE7C-F9AF-D02C9D30F5C4}"/>
                </a:ext>
              </a:extLst>
            </p:cNvPr>
            <p:cNvSpPr/>
            <p:nvPr/>
          </p:nvSpPr>
          <p:spPr>
            <a:xfrm>
              <a:off x="4141640" y="2759519"/>
              <a:ext cx="3908717" cy="3908717"/>
            </a:xfrm>
            <a:prstGeom prst="rect">
              <a:avLst/>
            </a:prstGeom>
            <a:gradFill flip="none" rotWithShape="1">
              <a:gsLst>
                <a:gs pos="0">
                  <a:srgbClr val="CC45BD"/>
                </a:gs>
                <a:gs pos="53000">
                  <a:srgbClr val="39095D"/>
                </a:gs>
              </a:gsLst>
              <a:lin ang="186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  <a:sp3d extrusionH="323850" prstMaterial="powder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2" name="Овал 31">
              <a:extLst>
                <a:ext uri="{FF2B5EF4-FFF2-40B4-BE49-F238E27FC236}">
                  <a16:creationId xmlns:a16="http://schemas.microsoft.com/office/drawing/2014/main" id="{8E28354A-935E-26C4-3C17-6A333689D87F}"/>
                </a:ext>
              </a:extLst>
            </p:cNvPr>
            <p:cNvSpPr/>
            <p:nvPr/>
          </p:nvSpPr>
          <p:spPr>
            <a:xfrm>
              <a:off x="4445152" y="3011930"/>
              <a:ext cx="3301692" cy="3301690"/>
            </a:xfrm>
            <a:prstGeom prst="ellipse">
              <a:avLst/>
            </a:prstGeom>
            <a:gradFill flip="none" rotWithShape="1">
              <a:gsLst>
                <a:gs pos="0">
                  <a:srgbClr val="FF5CC2"/>
                </a:gs>
                <a:gs pos="83000">
                  <a:srgbClr val="311C5C"/>
                </a:gs>
              </a:gsLst>
              <a:lin ang="186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  <a:sp3d prstMaterial="powder">
              <a:bevelB w="247650" h="2476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9F8901AC-5D70-B6C7-D5B4-298DF2DAA62E}"/>
                </a:ext>
              </a:extLst>
            </p:cNvPr>
            <p:cNvSpPr/>
            <p:nvPr/>
          </p:nvSpPr>
          <p:spPr>
            <a:xfrm>
              <a:off x="4878436" y="3326318"/>
              <a:ext cx="2435124" cy="2435120"/>
            </a:xfrm>
            <a:prstGeom prst="ellipse">
              <a:avLst/>
            </a:prstGeom>
            <a:gradFill flip="none" rotWithShape="1">
              <a:gsLst>
                <a:gs pos="2000">
                  <a:srgbClr val="FF5CC2"/>
                </a:gs>
                <a:gs pos="100000">
                  <a:srgbClr val="311C5C"/>
                </a:gs>
              </a:gsLst>
              <a:lin ang="18600000" scaled="0"/>
              <a:tileRect/>
            </a:gradFill>
            <a:ln>
              <a:noFill/>
            </a:ln>
            <a:effectLst>
              <a:outerShdw blurRad="355600" dist="38100" dir="5400000" sx="99000" sy="99000" algn="t" rotWithShape="0">
                <a:srgbClr val="FF00DD"/>
              </a:outerShdw>
            </a:effectLst>
            <a:scene3d>
              <a:camera prst="isometricTopUp"/>
              <a:lightRig rig="threePt" dir="t">
                <a:rot lat="0" lon="0" rev="2400000"/>
              </a:lightRig>
            </a:scene3d>
            <a:sp3d prstMaterial="matte">
              <a:bevelB w="247650" h="2476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</p:grp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2089F6F7-C73A-36CF-AA26-E52D06141A75}"/>
              </a:ext>
            </a:extLst>
          </p:cNvPr>
          <p:cNvCxnSpPr>
            <a:cxnSpLocks/>
          </p:cNvCxnSpPr>
          <p:nvPr/>
        </p:nvCxnSpPr>
        <p:spPr>
          <a:xfrm flipV="1">
            <a:off x="5618355" y="4058164"/>
            <a:ext cx="0" cy="202144"/>
          </a:xfrm>
          <a:prstGeom prst="line">
            <a:avLst/>
          </a:prstGeom>
          <a:ln w="12700" cap="rnd">
            <a:gradFill>
              <a:gsLst>
                <a:gs pos="0">
                  <a:srgbClr val="FF00DD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8E2ABDC2-9F9E-8D7C-9D06-14F37C1DD0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87" b="13787"/>
          <a:stretch/>
        </p:blipFill>
        <p:spPr>
          <a:xfrm>
            <a:off x="4066653" y="713449"/>
            <a:ext cx="3658628" cy="3558136"/>
          </a:xfrm>
          <a:prstGeom prst="ellipse">
            <a:avLst/>
          </a:prstGeom>
        </p:spPr>
      </p:pic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5D4BE11B-451B-E944-87C8-BDDA12E461E5}"/>
              </a:ext>
            </a:extLst>
          </p:cNvPr>
          <p:cNvGrpSpPr/>
          <p:nvPr/>
        </p:nvGrpSpPr>
        <p:grpSpPr>
          <a:xfrm>
            <a:off x="2855607" y="-932764"/>
            <a:ext cx="6500625" cy="6455428"/>
            <a:chOff x="2845686" y="-974215"/>
            <a:chExt cx="6500625" cy="6455428"/>
          </a:xfrm>
        </p:grpSpPr>
        <p:sp>
          <p:nvSpPr>
            <p:cNvPr id="37" name="Овал 36">
              <a:extLst>
                <a:ext uri="{FF2B5EF4-FFF2-40B4-BE49-F238E27FC236}">
                  <a16:creationId xmlns:a16="http://schemas.microsoft.com/office/drawing/2014/main" id="{39AECFBC-84EB-0944-1481-0C3F3E4EE6FE}"/>
                </a:ext>
              </a:extLst>
            </p:cNvPr>
            <p:cNvSpPr/>
            <p:nvPr/>
          </p:nvSpPr>
          <p:spPr>
            <a:xfrm>
              <a:off x="5124620" y="3538455"/>
              <a:ext cx="1942758" cy="1942758"/>
            </a:xfrm>
            <a:prstGeom prst="ellipse">
              <a:avLst/>
            </a:prstGeom>
            <a:gradFill flip="none" rotWithShape="1">
              <a:gsLst>
                <a:gs pos="0">
                  <a:srgbClr val="FEC969"/>
                </a:gs>
                <a:gs pos="71000">
                  <a:srgbClr val="CC45BD">
                    <a:alpha val="81000"/>
                  </a:srgbClr>
                </a:gs>
              </a:gsLst>
              <a:lin ang="162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8" name="Трапеция 36">
              <a:extLst>
                <a:ext uri="{FF2B5EF4-FFF2-40B4-BE49-F238E27FC236}">
                  <a16:creationId xmlns:a16="http://schemas.microsoft.com/office/drawing/2014/main" id="{ACF0E5FC-C56C-D24A-4178-0F253B281C92}"/>
                </a:ext>
              </a:extLst>
            </p:cNvPr>
            <p:cNvSpPr/>
            <p:nvPr/>
          </p:nvSpPr>
          <p:spPr>
            <a:xfrm rot="10800000">
              <a:off x="2845686" y="-974215"/>
              <a:ext cx="6500625" cy="6054092"/>
            </a:xfrm>
            <a:custGeom>
              <a:avLst/>
              <a:gdLst>
                <a:gd name="connsiteX0" fmla="*/ 0 w 4774880"/>
                <a:gd name="connsiteY0" fmla="*/ 4071438 h 4071438"/>
                <a:gd name="connsiteX1" fmla="*/ 1668679 w 4774880"/>
                <a:gd name="connsiteY1" fmla="*/ 0 h 4071438"/>
                <a:gd name="connsiteX2" fmla="*/ 3106201 w 4774880"/>
                <a:gd name="connsiteY2" fmla="*/ 0 h 4071438"/>
                <a:gd name="connsiteX3" fmla="*/ 4774880 w 4774880"/>
                <a:gd name="connsiteY3" fmla="*/ 4071438 h 4071438"/>
                <a:gd name="connsiteX4" fmla="*/ 0 w 4774880"/>
                <a:gd name="connsiteY4" fmla="*/ 4071438 h 4071438"/>
                <a:gd name="connsiteX0" fmla="*/ 0 w 4774880"/>
                <a:gd name="connsiteY0" fmla="*/ 4438468 h 4438468"/>
                <a:gd name="connsiteX1" fmla="*/ 1668679 w 4774880"/>
                <a:gd name="connsiteY1" fmla="*/ 367030 h 4438468"/>
                <a:gd name="connsiteX2" fmla="*/ 2391644 w 4774880"/>
                <a:gd name="connsiteY2" fmla="*/ 5 h 4438468"/>
                <a:gd name="connsiteX3" fmla="*/ 3106201 w 4774880"/>
                <a:gd name="connsiteY3" fmla="*/ 367030 h 4438468"/>
                <a:gd name="connsiteX4" fmla="*/ 4774880 w 4774880"/>
                <a:gd name="connsiteY4" fmla="*/ 4438468 h 4438468"/>
                <a:gd name="connsiteX5" fmla="*/ 0 w 4774880"/>
                <a:gd name="connsiteY5" fmla="*/ 4438468 h 4438468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63 h 4438463"/>
                <a:gd name="connsiteX1" fmla="*/ 1668679 w 4774880"/>
                <a:gd name="connsiteY1" fmla="*/ 367025 h 4438463"/>
                <a:gd name="connsiteX2" fmla="*/ 2391644 w 4774880"/>
                <a:gd name="connsiteY2" fmla="*/ 0 h 4438463"/>
                <a:gd name="connsiteX3" fmla="*/ 3106201 w 4774880"/>
                <a:gd name="connsiteY3" fmla="*/ 367025 h 4438463"/>
                <a:gd name="connsiteX4" fmla="*/ 4774880 w 4774880"/>
                <a:gd name="connsiteY4" fmla="*/ 4438463 h 4438463"/>
                <a:gd name="connsiteX5" fmla="*/ 0 w 4774880"/>
                <a:gd name="connsiteY5" fmla="*/ 4438463 h 4438463"/>
                <a:gd name="connsiteX0" fmla="*/ 0 w 4774880"/>
                <a:gd name="connsiteY0" fmla="*/ 4532934 h 4532934"/>
                <a:gd name="connsiteX1" fmla="*/ 1668679 w 4774880"/>
                <a:gd name="connsiteY1" fmla="*/ 461496 h 4532934"/>
                <a:gd name="connsiteX2" fmla="*/ 2391644 w 4774880"/>
                <a:gd name="connsiteY2" fmla="*/ 94471 h 4532934"/>
                <a:gd name="connsiteX3" fmla="*/ 3106201 w 4774880"/>
                <a:gd name="connsiteY3" fmla="*/ 461496 h 4532934"/>
                <a:gd name="connsiteX4" fmla="*/ 4774880 w 4774880"/>
                <a:gd name="connsiteY4" fmla="*/ 4532934 h 4532934"/>
                <a:gd name="connsiteX5" fmla="*/ 0 w 4774880"/>
                <a:gd name="connsiteY5" fmla="*/ 4532934 h 4532934"/>
                <a:gd name="connsiteX0" fmla="*/ 0 w 4774880"/>
                <a:gd name="connsiteY0" fmla="*/ 4536545 h 4536545"/>
                <a:gd name="connsiteX1" fmla="*/ 1668679 w 4774880"/>
                <a:gd name="connsiteY1" fmla="*/ 465107 h 4536545"/>
                <a:gd name="connsiteX2" fmla="*/ 2391644 w 4774880"/>
                <a:gd name="connsiteY2" fmla="*/ 98082 h 4536545"/>
                <a:gd name="connsiteX3" fmla="*/ 3106201 w 4774880"/>
                <a:gd name="connsiteY3" fmla="*/ 465107 h 4536545"/>
                <a:gd name="connsiteX4" fmla="*/ 4774880 w 4774880"/>
                <a:gd name="connsiteY4" fmla="*/ 4536545 h 4536545"/>
                <a:gd name="connsiteX5" fmla="*/ 0 w 4774880"/>
                <a:gd name="connsiteY5" fmla="*/ 4536545 h 4536545"/>
                <a:gd name="connsiteX0" fmla="*/ 0 w 4774880"/>
                <a:gd name="connsiteY0" fmla="*/ 4440102 h 4440102"/>
                <a:gd name="connsiteX1" fmla="*/ 1668679 w 4774880"/>
                <a:gd name="connsiteY1" fmla="*/ 368664 h 4440102"/>
                <a:gd name="connsiteX2" fmla="*/ 2391644 w 4774880"/>
                <a:gd name="connsiteY2" fmla="*/ 1639 h 4440102"/>
                <a:gd name="connsiteX3" fmla="*/ 3106201 w 4774880"/>
                <a:gd name="connsiteY3" fmla="*/ 368664 h 4440102"/>
                <a:gd name="connsiteX4" fmla="*/ 4774880 w 4774880"/>
                <a:gd name="connsiteY4" fmla="*/ 4440102 h 4440102"/>
                <a:gd name="connsiteX5" fmla="*/ 0 w 4774880"/>
                <a:gd name="connsiteY5" fmla="*/ 4440102 h 4440102"/>
                <a:gd name="connsiteX0" fmla="*/ 0 w 4774880"/>
                <a:gd name="connsiteY0" fmla="*/ 4441553 h 4441553"/>
                <a:gd name="connsiteX1" fmla="*/ 1685457 w 4774880"/>
                <a:gd name="connsiteY1" fmla="*/ 319782 h 4441553"/>
                <a:gd name="connsiteX2" fmla="*/ 2391644 w 4774880"/>
                <a:gd name="connsiteY2" fmla="*/ 3090 h 4441553"/>
                <a:gd name="connsiteX3" fmla="*/ 3106201 w 4774880"/>
                <a:gd name="connsiteY3" fmla="*/ 370115 h 4441553"/>
                <a:gd name="connsiteX4" fmla="*/ 4774880 w 4774880"/>
                <a:gd name="connsiteY4" fmla="*/ 4441553 h 4441553"/>
                <a:gd name="connsiteX5" fmla="*/ 0 w 4774880"/>
                <a:gd name="connsiteY5" fmla="*/ 4441553 h 4441553"/>
                <a:gd name="connsiteX0" fmla="*/ 0 w 4774880"/>
                <a:gd name="connsiteY0" fmla="*/ 4439533 h 4439533"/>
                <a:gd name="connsiteX1" fmla="*/ 1685457 w 4774880"/>
                <a:gd name="connsiteY1" fmla="*/ 317762 h 4439533"/>
                <a:gd name="connsiteX2" fmla="*/ 2391644 w 4774880"/>
                <a:gd name="connsiteY2" fmla="*/ 1070 h 4439533"/>
                <a:gd name="connsiteX3" fmla="*/ 3106201 w 4774880"/>
                <a:gd name="connsiteY3" fmla="*/ 368095 h 4439533"/>
                <a:gd name="connsiteX4" fmla="*/ 4774880 w 4774880"/>
                <a:gd name="connsiteY4" fmla="*/ 4439533 h 4439533"/>
                <a:gd name="connsiteX5" fmla="*/ 0 w 4774880"/>
                <a:gd name="connsiteY5" fmla="*/ 4439533 h 4439533"/>
                <a:gd name="connsiteX0" fmla="*/ 0 w 4774880"/>
                <a:gd name="connsiteY0" fmla="*/ 4438510 h 4438510"/>
                <a:gd name="connsiteX1" fmla="*/ 1685457 w 4774880"/>
                <a:gd name="connsiteY1" fmla="*/ 316739 h 4438510"/>
                <a:gd name="connsiteX2" fmla="*/ 2391644 w 4774880"/>
                <a:gd name="connsiteY2" fmla="*/ 47 h 4438510"/>
                <a:gd name="connsiteX3" fmla="*/ 3089423 w 4774880"/>
                <a:gd name="connsiteY3" fmla="*/ 325128 h 4438510"/>
                <a:gd name="connsiteX4" fmla="*/ 4774880 w 4774880"/>
                <a:gd name="connsiteY4" fmla="*/ 4438510 h 4438510"/>
                <a:gd name="connsiteX5" fmla="*/ 0 w 4774880"/>
                <a:gd name="connsiteY5" fmla="*/ 4438510 h 4438510"/>
                <a:gd name="connsiteX0" fmla="*/ 0 w 4774880"/>
                <a:gd name="connsiteY0" fmla="*/ 4446889 h 4446889"/>
                <a:gd name="connsiteX1" fmla="*/ 1685457 w 4774880"/>
                <a:gd name="connsiteY1" fmla="*/ 325118 h 4446889"/>
                <a:gd name="connsiteX2" fmla="*/ 2391644 w 4774880"/>
                <a:gd name="connsiteY2" fmla="*/ 37 h 4446889"/>
                <a:gd name="connsiteX3" fmla="*/ 3089423 w 4774880"/>
                <a:gd name="connsiteY3" fmla="*/ 333507 h 4446889"/>
                <a:gd name="connsiteX4" fmla="*/ 4774880 w 4774880"/>
                <a:gd name="connsiteY4" fmla="*/ 4446889 h 4446889"/>
                <a:gd name="connsiteX5" fmla="*/ 0 w 4774880"/>
                <a:gd name="connsiteY5" fmla="*/ 4446889 h 4446889"/>
                <a:gd name="connsiteX0" fmla="*/ 0 w 4774880"/>
                <a:gd name="connsiteY0" fmla="*/ 4447321 h 4447321"/>
                <a:gd name="connsiteX1" fmla="*/ 1685457 w 4774880"/>
                <a:gd name="connsiteY1" fmla="*/ 325550 h 4447321"/>
                <a:gd name="connsiteX2" fmla="*/ 2391644 w 4774880"/>
                <a:gd name="connsiteY2" fmla="*/ 469 h 4447321"/>
                <a:gd name="connsiteX3" fmla="*/ 3089423 w 4774880"/>
                <a:gd name="connsiteY3" fmla="*/ 333939 h 4447321"/>
                <a:gd name="connsiteX4" fmla="*/ 4774880 w 4774880"/>
                <a:gd name="connsiteY4" fmla="*/ 4447321 h 4447321"/>
                <a:gd name="connsiteX5" fmla="*/ 0 w 4774880"/>
                <a:gd name="connsiteY5" fmla="*/ 4447321 h 4447321"/>
                <a:gd name="connsiteX0" fmla="*/ 0 w 4774880"/>
                <a:gd name="connsiteY0" fmla="*/ 4447321 h 4447321"/>
                <a:gd name="connsiteX1" fmla="*/ 1685457 w 4774880"/>
                <a:gd name="connsiteY1" fmla="*/ 325550 h 4447321"/>
                <a:gd name="connsiteX2" fmla="*/ 2391644 w 4774880"/>
                <a:gd name="connsiteY2" fmla="*/ 469 h 4447321"/>
                <a:gd name="connsiteX3" fmla="*/ 3089423 w 4774880"/>
                <a:gd name="connsiteY3" fmla="*/ 333939 h 4447321"/>
                <a:gd name="connsiteX4" fmla="*/ 4774880 w 4774880"/>
                <a:gd name="connsiteY4" fmla="*/ 4447321 h 4447321"/>
                <a:gd name="connsiteX5" fmla="*/ 0 w 4774880"/>
                <a:gd name="connsiteY5" fmla="*/ 4447321 h 4447321"/>
                <a:gd name="connsiteX0" fmla="*/ 0 w 4774880"/>
                <a:gd name="connsiteY0" fmla="*/ 4446890 h 4446890"/>
                <a:gd name="connsiteX1" fmla="*/ 1685457 w 4774880"/>
                <a:gd name="connsiteY1" fmla="*/ 325119 h 4446890"/>
                <a:gd name="connsiteX2" fmla="*/ 2391644 w 4774880"/>
                <a:gd name="connsiteY2" fmla="*/ 38 h 4446890"/>
                <a:gd name="connsiteX3" fmla="*/ 3089423 w 4774880"/>
                <a:gd name="connsiteY3" fmla="*/ 333508 h 4446890"/>
                <a:gd name="connsiteX4" fmla="*/ 4774880 w 4774880"/>
                <a:gd name="connsiteY4" fmla="*/ 4446890 h 4446890"/>
                <a:gd name="connsiteX5" fmla="*/ 0 w 4774880"/>
                <a:gd name="connsiteY5" fmla="*/ 4446890 h 4446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4880" h="4446890">
                  <a:moveTo>
                    <a:pt x="0" y="4446890"/>
                  </a:moveTo>
                  <a:lnTo>
                    <a:pt x="1685457" y="325119"/>
                  </a:lnTo>
                  <a:cubicBezTo>
                    <a:pt x="1848996" y="35157"/>
                    <a:pt x="2199596" y="-1361"/>
                    <a:pt x="2391644" y="38"/>
                  </a:cubicBezTo>
                  <a:cubicBezTo>
                    <a:pt x="2625636" y="1743"/>
                    <a:pt x="2953538" y="54822"/>
                    <a:pt x="3089423" y="333508"/>
                  </a:cubicBezTo>
                  <a:lnTo>
                    <a:pt x="4774880" y="4446890"/>
                  </a:lnTo>
                  <a:lnTo>
                    <a:pt x="0" y="4446890"/>
                  </a:lnTo>
                  <a:close/>
                </a:path>
              </a:pathLst>
            </a:custGeom>
            <a:gradFill>
              <a:gsLst>
                <a:gs pos="85000">
                  <a:srgbClr val="FEC969">
                    <a:alpha val="36000"/>
                  </a:srgbClr>
                </a:gs>
                <a:gs pos="0">
                  <a:srgbClr val="CC45BD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</p:grp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A6CA487E-D9E8-152F-34A0-C06F0053CB59}"/>
              </a:ext>
            </a:extLst>
          </p:cNvPr>
          <p:cNvCxnSpPr>
            <a:cxnSpLocks/>
          </p:cNvCxnSpPr>
          <p:nvPr/>
        </p:nvCxnSpPr>
        <p:spPr>
          <a:xfrm flipV="1">
            <a:off x="6980288" y="4106043"/>
            <a:ext cx="0" cy="521837"/>
          </a:xfrm>
          <a:prstGeom prst="line">
            <a:avLst/>
          </a:prstGeom>
          <a:ln w="12700" cap="rnd">
            <a:gradFill>
              <a:gsLst>
                <a:gs pos="100000">
                  <a:srgbClr val="FF00DD"/>
                </a:gs>
                <a:gs pos="0">
                  <a:srgbClr val="FFC46A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03FE083-C493-A3A4-81D6-974E52D42198}"/>
              </a:ext>
            </a:extLst>
          </p:cNvPr>
          <p:cNvSpPr txBox="1"/>
          <p:nvPr/>
        </p:nvSpPr>
        <p:spPr>
          <a:xfrm>
            <a:off x="8147386" y="2669935"/>
            <a:ext cx="3731908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ru-RU" sz="2000" dirty="0" err="1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Рыкшин</a:t>
            </a:r>
            <a:r>
              <a:rPr lang="ru-RU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 Илья Сергеевич</a:t>
            </a:r>
            <a:endParaRPr lang="en-US" sz="2000" dirty="0">
              <a:solidFill>
                <a:schemeClr val="bg2"/>
              </a:solidFill>
              <a:latin typeface="Golos Text Medium" panose="020B0603020202020204" pitchFamily="34" charset="-52"/>
              <a:ea typeface="Open Sans Light" panose="020B0306030504020204" pitchFamily="34" charset="0"/>
              <a:cs typeface="Golos Text Medium" panose="020B0603020202020204" pitchFamily="34" charset="-52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FC9B8C8-C869-8849-CEA6-DF944DDDDF92}"/>
              </a:ext>
            </a:extLst>
          </p:cNvPr>
          <p:cNvSpPr txBox="1"/>
          <p:nvPr/>
        </p:nvSpPr>
        <p:spPr>
          <a:xfrm>
            <a:off x="331669" y="2669935"/>
            <a:ext cx="3731908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Designer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56B6B6-81C2-194D-5825-4C2C091CC2A8}"/>
              </a:ext>
            </a:extLst>
          </p:cNvPr>
          <p:cNvSpPr txBox="1"/>
          <p:nvPr/>
        </p:nvSpPr>
        <p:spPr>
          <a:xfrm>
            <a:off x="331669" y="3301899"/>
            <a:ext cx="37319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>
                <a:solidFill>
                  <a:schemeClr val="bg2"/>
                </a:solidFill>
                <a:latin typeface="Golos Text Medium" panose="020B0603020202020204" pitchFamily="34" charset="-52"/>
                <a:ea typeface="Open Sans" panose="020B0606030504020204" pitchFamily="34" charset="0"/>
                <a:cs typeface="Golos Text Medium" panose="020B0603020202020204" pitchFamily="34" charset="-52"/>
              </a:rPr>
              <a:t>Придумал концепт дизайна в соответствии с ТЗ. Выбрал </a:t>
            </a:r>
            <a:r>
              <a:rPr lang="en-US" sz="1400" dirty="0">
                <a:solidFill>
                  <a:schemeClr val="bg2"/>
                </a:solidFill>
                <a:latin typeface="Golos Text Medium" panose="020B0603020202020204" pitchFamily="34" charset="-52"/>
                <a:ea typeface="Open Sans" panose="020B0606030504020204" pitchFamily="34" charset="0"/>
                <a:cs typeface="Golos Text Medium" panose="020B0603020202020204" pitchFamily="34" charset="-52"/>
              </a:rPr>
              <a:t>UI </a:t>
            </a:r>
            <a:r>
              <a:rPr lang="ru-RU" sz="1400" dirty="0">
                <a:solidFill>
                  <a:schemeClr val="bg2"/>
                </a:solidFill>
                <a:latin typeface="Golos Text Medium" panose="020B0603020202020204" pitchFamily="34" charset="-52"/>
                <a:ea typeface="Open Sans" panose="020B0606030504020204" pitchFamily="34" charset="0"/>
                <a:cs typeface="Golos Text Medium" panose="020B0603020202020204" pitchFamily="34" charset="-52"/>
              </a:rPr>
              <a:t>стиль. Разработал лого и другие элементы дизайна.</a:t>
            </a:r>
            <a:endParaRPr lang="en-US" sz="2800" dirty="0">
              <a:solidFill>
                <a:schemeClr val="bg2"/>
              </a:solidFill>
              <a:latin typeface="Golos Text Medium" panose="020B0603020202020204" pitchFamily="34" charset="-52"/>
              <a:ea typeface="Open Sans" panose="020B0606030504020204" pitchFamily="34" charset="0"/>
              <a:cs typeface="Golos Text Medium" panose="020B0603020202020204" pitchFamily="34" charset="-52"/>
            </a:endParaRP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2C0B55F6-ABE3-A9BA-19DE-F03147C5E95E}"/>
              </a:ext>
            </a:extLst>
          </p:cNvPr>
          <p:cNvCxnSpPr>
            <a:cxnSpLocks/>
          </p:cNvCxnSpPr>
          <p:nvPr/>
        </p:nvCxnSpPr>
        <p:spPr>
          <a:xfrm flipV="1">
            <a:off x="6537338" y="4546242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562BBDCD-9C14-99D8-0528-92DA2A0FA639}"/>
              </a:ext>
            </a:extLst>
          </p:cNvPr>
          <p:cNvCxnSpPr>
            <a:cxnSpLocks/>
          </p:cNvCxnSpPr>
          <p:nvPr/>
        </p:nvCxnSpPr>
        <p:spPr>
          <a:xfrm flipV="1">
            <a:off x="5431579" y="4469567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388DBC1F-706F-01AD-6916-AD7BAF2F0C24}"/>
              </a:ext>
            </a:extLst>
          </p:cNvPr>
          <p:cNvCxnSpPr>
            <a:cxnSpLocks/>
          </p:cNvCxnSpPr>
          <p:nvPr/>
        </p:nvCxnSpPr>
        <p:spPr>
          <a:xfrm flipV="1">
            <a:off x="6168303" y="4574545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994527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638 -0.76343 L 0 -7.40741E-7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190" y="3817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2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3" presetClass="path" presetSubtype="0" repeatCount="indefinite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3.75E-6 4.07407E-6 C -3.75E-6 0.00023 0.00039 0.02222 0.00052 0.04189 C 0.00065 0.06157 -3.75E-6 4.07407E-6 -3.75E-6 0.00023 L -3.75E-6 4.07407E-6 Z " pathEditMode="relative" rAng="0" ptsTypes="AAAA">
                                      <p:cBhvr>
                                        <p:cTn id="41" dur="3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3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0.00555 C 2.08333E-6 -0.00532 0.00039 0.01667 0.00052 0.03634 C 0.00065 0.05602 2.08333E-6 -0.00555 2.08333E-6 -0.00532 L 2.08333E-6 -0.00555 Z " pathEditMode="relative" rAng="0" ptsTypes="AAAA">
                                      <p:cBhvr>
                                        <p:cTn id="43" dur="2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22222E-6 L 2.08333E-6 -0.87662 " pathEditMode="relative" rAng="0" ptsTypes="AA">
                                      <p:cBhvr>
                                        <p:cTn id="45" dur="2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07407E-6 L 3.95833E-6 -0.72129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065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11111E-6 L -2.70833E-6 -0.87662 " pathEditMode="relative" rAng="0" ptsTypes="AA">
                                      <p:cBhvr>
                                        <p:cTn id="49" dur="3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48148E-6 L 2.70833E-6 -0.87662 " pathEditMode="relative" rAng="0" ptsTypes="AA">
                                      <p:cBhvr>
                                        <p:cTn id="51" dur="3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L 4.16667E-7 -0.87662 " pathEditMode="relative" rAng="0" ptsTypes="AA">
                                      <p:cBhvr>
                                        <p:cTn id="53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7.40741E-7 L -0.69714 0.69306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857" y="34653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xit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0" grpId="1"/>
      <p:bldP spid="42" grpId="0"/>
      <p:bldP spid="42" grpId="1"/>
      <p:bldP spid="43" grpId="0"/>
      <p:bldP spid="4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C6A8F49-392F-BD83-4A3A-DC32C3F0D10D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gradFill flip="none" rotWithShape="1">
            <a:gsLst>
              <a:gs pos="26000">
                <a:srgbClr val="57274D"/>
              </a:gs>
              <a:gs pos="75000">
                <a:srgbClr val="311C5C"/>
              </a:gs>
              <a:gs pos="0">
                <a:srgbClr val="41227C"/>
              </a:gs>
              <a:gs pos="100000">
                <a:srgbClr val="31247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Golos Text Medium" panose="020B0603020202020204" pitchFamily="34" charset="-52"/>
              <a:cs typeface="Golos Text Medium" panose="020B0603020202020204" pitchFamily="34" charset="-52"/>
            </a:endParaRP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628AACBB-C18D-EF1E-14EE-C8700D96FFA5}"/>
              </a:ext>
            </a:extLst>
          </p:cNvPr>
          <p:cNvGrpSpPr/>
          <p:nvPr/>
        </p:nvGrpSpPr>
        <p:grpSpPr>
          <a:xfrm>
            <a:off x="-345324" y="-243290"/>
            <a:ext cx="12916169" cy="7618565"/>
            <a:chOff x="-345324" y="-243290"/>
            <a:chExt cx="12916169" cy="7618565"/>
          </a:xfrm>
        </p:grpSpPr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id="{C76EBF19-1D62-B408-8D9D-D044195EC1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5324" y="-243290"/>
              <a:ext cx="6203092" cy="358345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>
              <a:extLst>
                <a:ext uri="{FF2B5EF4-FFF2-40B4-BE49-F238E27FC236}">
                  <a16:creationId xmlns:a16="http://schemas.microsoft.com/office/drawing/2014/main" id="{BF8B7B34-C9A1-46A7-5FE6-37A60E50F3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9729" y="-43407"/>
              <a:ext cx="1264061" cy="730234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>
              <a:extLst>
                <a:ext uri="{FF2B5EF4-FFF2-40B4-BE49-F238E27FC236}">
                  <a16:creationId xmlns:a16="http://schemas.microsoft.com/office/drawing/2014/main" id="{22AE287A-B80D-0A2C-3D86-BFF93077A8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59757" y="4200779"/>
              <a:ext cx="4674345" cy="270031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16144025-3FF2-F53A-AC64-430141BABC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443" y="1554829"/>
              <a:ext cx="9220284" cy="53264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94A7CC0A-544F-9B75-5072-93A345C455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2103" y="-43408"/>
              <a:ext cx="10473448" cy="605039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8D872770-1B5D-E28F-F92B-9059441415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5433" y="-201553"/>
              <a:ext cx="3868270" cy="22346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Прямая соединительная линия 20">
              <a:extLst>
                <a:ext uri="{FF2B5EF4-FFF2-40B4-BE49-F238E27FC236}">
                  <a16:creationId xmlns:a16="http://schemas.microsoft.com/office/drawing/2014/main" id="{A384F1EA-96B2-0364-8222-B556F0FE42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11815" y="-180454"/>
              <a:ext cx="8664436" cy="5005350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id="{38314E69-2B47-3BFA-CDAD-545DB87A8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301" y="32056"/>
              <a:ext cx="11998544" cy="693142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id="{84632D65-D838-9169-ECE8-C062B0E78F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963" y="2851966"/>
              <a:ext cx="7203485" cy="416137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1BA142A-71A4-F416-5A2D-80315E2DFC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2102" y="5550938"/>
              <a:ext cx="3157989" cy="182433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3F9668E-F597-73E4-5D09-EA29C2CD9385}"/>
              </a:ext>
            </a:extLst>
          </p:cNvPr>
          <p:cNvGrpSpPr/>
          <p:nvPr/>
        </p:nvGrpSpPr>
        <p:grpSpPr>
          <a:xfrm>
            <a:off x="3602922" y="2588088"/>
            <a:ext cx="4986156" cy="4986154"/>
            <a:chOff x="3602922" y="2588088"/>
            <a:chExt cx="4986156" cy="4986154"/>
          </a:xfrm>
        </p:grpSpPr>
        <p:sp>
          <p:nvSpPr>
            <p:cNvPr id="30" name="Прямоугольник 29">
              <a:extLst>
                <a:ext uri="{FF2B5EF4-FFF2-40B4-BE49-F238E27FC236}">
                  <a16:creationId xmlns:a16="http://schemas.microsoft.com/office/drawing/2014/main" id="{C9F70E15-AF4E-2278-DD72-ACC01817CC29}"/>
                </a:ext>
              </a:extLst>
            </p:cNvPr>
            <p:cNvSpPr/>
            <p:nvPr/>
          </p:nvSpPr>
          <p:spPr>
            <a:xfrm>
              <a:off x="3602922" y="2588088"/>
              <a:ext cx="4986156" cy="4986154"/>
            </a:xfrm>
            <a:prstGeom prst="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520700"/>
            </a:effectLst>
            <a:scene3d>
              <a:camera prst="isometricTopUp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1" name="Прямоугольник 30">
              <a:extLst>
                <a:ext uri="{FF2B5EF4-FFF2-40B4-BE49-F238E27FC236}">
                  <a16:creationId xmlns:a16="http://schemas.microsoft.com/office/drawing/2014/main" id="{78ED9D62-8E29-BE7C-F9AF-D02C9D30F5C4}"/>
                </a:ext>
              </a:extLst>
            </p:cNvPr>
            <p:cNvSpPr/>
            <p:nvPr/>
          </p:nvSpPr>
          <p:spPr>
            <a:xfrm>
              <a:off x="4141640" y="2759519"/>
              <a:ext cx="3908717" cy="3908717"/>
            </a:xfrm>
            <a:prstGeom prst="rect">
              <a:avLst/>
            </a:prstGeom>
            <a:gradFill flip="none" rotWithShape="1">
              <a:gsLst>
                <a:gs pos="0">
                  <a:srgbClr val="CC45BD"/>
                </a:gs>
                <a:gs pos="53000">
                  <a:srgbClr val="39095D"/>
                </a:gs>
              </a:gsLst>
              <a:lin ang="186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  <a:sp3d extrusionH="323850" prstMaterial="powder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2" name="Овал 31">
              <a:extLst>
                <a:ext uri="{FF2B5EF4-FFF2-40B4-BE49-F238E27FC236}">
                  <a16:creationId xmlns:a16="http://schemas.microsoft.com/office/drawing/2014/main" id="{8E28354A-935E-26C4-3C17-6A333689D87F}"/>
                </a:ext>
              </a:extLst>
            </p:cNvPr>
            <p:cNvSpPr/>
            <p:nvPr/>
          </p:nvSpPr>
          <p:spPr>
            <a:xfrm>
              <a:off x="4445152" y="3011930"/>
              <a:ext cx="3301692" cy="3301690"/>
            </a:xfrm>
            <a:prstGeom prst="ellipse">
              <a:avLst/>
            </a:prstGeom>
            <a:gradFill flip="none" rotWithShape="1">
              <a:gsLst>
                <a:gs pos="0">
                  <a:srgbClr val="FF5CC2"/>
                </a:gs>
                <a:gs pos="83000">
                  <a:srgbClr val="311C5C"/>
                </a:gs>
              </a:gsLst>
              <a:lin ang="186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  <a:sp3d prstMaterial="powder">
              <a:bevelB w="247650" h="2476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9F8901AC-5D70-B6C7-D5B4-298DF2DAA62E}"/>
                </a:ext>
              </a:extLst>
            </p:cNvPr>
            <p:cNvSpPr/>
            <p:nvPr/>
          </p:nvSpPr>
          <p:spPr>
            <a:xfrm>
              <a:off x="4878436" y="3326318"/>
              <a:ext cx="2435124" cy="2435120"/>
            </a:xfrm>
            <a:prstGeom prst="ellipse">
              <a:avLst/>
            </a:prstGeom>
            <a:gradFill flip="none" rotWithShape="1">
              <a:gsLst>
                <a:gs pos="2000">
                  <a:srgbClr val="FF5CC2"/>
                </a:gs>
                <a:gs pos="100000">
                  <a:srgbClr val="311C5C"/>
                </a:gs>
              </a:gsLst>
              <a:lin ang="18600000" scaled="0"/>
              <a:tileRect/>
            </a:gradFill>
            <a:ln>
              <a:noFill/>
            </a:ln>
            <a:effectLst>
              <a:outerShdw blurRad="355600" dist="38100" dir="5400000" sx="99000" sy="99000" algn="t" rotWithShape="0">
                <a:srgbClr val="FF00DD"/>
              </a:outerShdw>
            </a:effectLst>
            <a:scene3d>
              <a:camera prst="isometricTopUp"/>
              <a:lightRig rig="threePt" dir="t">
                <a:rot lat="0" lon="0" rev="2400000"/>
              </a:lightRig>
            </a:scene3d>
            <a:sp3d prstMaterial="matte">
              <a:bevelB w="247650" h="2476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</p:grp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2089F6F7-C73A-36CF-AA26-E52D06141A75}"/>
              </a:ext>
            </a:extLst>
          </p:cNvPr>
          <p:cNvCxnSpPr>
            <a:cxnSpLocks/>
          </p:cNvCxnSpPr>
          <p:nvPr/>
        </p:nvCxnSpPr>
        <p:spPr>
          <a:xfrm flipV="1">
            <a:off x="5618355" y="4058164"/>
            <a:ext cx="0" cy="202144"/>
          </a:xfrm>
          <a:prstGeom prst="line">
            <a:avLst/>
          </a:prstGeom>
          <a:ln w="12700" cap="rnd">
            <a:gradFill>
              <a:gsLst>
                <a:gs pos="0">
                  <a:srgbClr val="FF00DD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8E2ABDC2-9F9E-8D7C-9D06-14F37C1DD0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99" b="11099"/>
          <a:stretch/>
        </p:blipFill>
        <p:spPr>
          <a:xfrm>
            <a:off x="4718650" y="713449"/>
            <a:ext cx="2754702" cy="2679038"/>
          </a:xfrm>
          <a:prstGeom prst="ellipse">
            <a:avLst/>
          </a:prstGeom>
          <a:blipFill dpi="0" rotWithShape="1">
            <a:blip r:embed="rId4">
              <a:alphaModFix amt="0"/>
            </a:blip>
            <a:srcRect/>
            <a:stretch>
              <a:fillRect/>
            </a:stretch>
          </a:blipFill>
        </p:spPr>
      </p:pic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5D4BE11B-451B-E944-87C8-BDDA12E461E5}"/>
              </a:ext>
            </a:extLst>
          </p:cNvPr>
          <p:cNvGrpSpPr/>
          <p:nvPr/>
        </p:nvGrpSpPr>
        <p:grpSpPr>
          <a:xfrm>
            <a:off x="2865378" y="-974078"/>
            <a:ext cx="6500625" cy="6455291"/>
            <a:chOff x="2865378" y="-974078"/>
            <a:chExt cx="6500625" cy="6455291"/>
          </a:xfrm>
        </p:grpSpPr>
        <p:sp>
          <p:nvSpPr>
            <p:cNvPr id="37" name="Овал 36">
              <a:extLst>
                <a:ext uri="{FF2B5EF4-FFF2-40B4-BE49-F238E27FC236}">
                  <a16:creationId xmlns:a16="http://schemas.microsoft.com/office/drawing/2014/main" id="{39AECFBC-84EB-0944-1481-0C3F3E4EE6FE}"/>
                </a:ext>
              </a:extLst>
            </p:cNvPr>
            <p:cNvSpPr/>
            <p:nvPr/>
          </p:nvSpPr>
          <p:spPr>
            <a:xfrm>
              <a:off x="5124620" y="3538455"/>
              <a:ext cx="1942758" cy="1942758"/>
            </a:xfrm>
            <a:prstGeom prst="ellipse">
              <a:avLst/>
            </a:prstGeom>
            <a:gradFill flip="none" rotWithShape="1">
              <a:gsLst>
                <a:gs pos="0">
                  <a:srgbClr val="FEC969"/>
                </a:gs>
                <a:gs pos="71000">
                  <a:srgbClr val="CC45BD">
                    <a:alpha val="81000"/>
                  </a:srgbClr>
                </a:gs>
              </a:gsLst>
              <a:lin ang="162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8" name="Трапеция 36">
              <a:extLst>
                <a:ext uri="{FF2B5EF4-FFF2-40B4-BE49-F238E27FC236}">
                  <a16:creationId xmlns:a16="http://schemas.microsoft.com/office/drawing/2014/main" id="{ACF0E5FC-C56C-D24A-4178-0F253B281C92}"/>
                </a:ext>
              </a:extLst>
            </p:cNvPr>
            <p:cNvSpPr/>
            <p:nvPr/>
          </p:nvSpPr>
          <p:spPr>
            <a:xfrm rot="10800000">
              <a:off x="2865378" y="-974078"/>
              <a:ext cx="6500625" cy="6054092"/>
            </a:xfrm>
            <a:custGeom>
              <a:avLst/>
              <a:gdLst>
                <a:gd name="connsiteX0" fmla="*/ 0 w 4774880"/>
                <a:gd name="connsiteY0" fmla="*/ 4071438 h 4071438"/>
                <a:gd name="connsiteX1" fmla="*/ 1668679 w 4774880"/>
                <a:gd name="connsiteY1" fmla="*/ 0 h 4071438"/>
                <a:gd name="connsiteX2" fmla="*/ 3106201 w 4774880"/>
                <a:gd name="connsiteY2" fmla="*/ 0 h 4071438"/>
                <a:gd name="connsiteX3" fmla="*/ 4774880 w 4774880"/>
                <a:gd name="connsiteY3" fmla="*/ 4071438 h 4071438"/>
                <a:gd name="connsiteX4" fmla="*/ 0 w 4774880"/>
                <a:gd name="connsiteY4" fmla="*/ 4071438 h 4071438"/>
                <a:gd name="connsiteX0" fmla="*/ 0 w 4774880"/>
                <a:gd name="connsiteY0" fmla="*/ 4438468 h 4438468"/>
                <a:gd name="connsiteX1" fmla="*/ 1668679 w 4774880"/>
                <a:gd name="connsiteY1" fmla="*/ 367030 h 4438468"/>
                <a:gd name="connsiteX2" fmla="*/ 2391644 w 4774880"/>
                <a:gd name="connsiteY2" fmla="*/ 5 h 4438468"/>
                <a:gd name="connsiteX3" fmla="*/ 3106201 w 4774880"/>
                <a:gd name="connsiteY3" fmla="*/ 367030 h 4438468"/>
                <a:gd name="connsiteX4" fmla="*/ 4774880 w 4774880"/>
                <a:gd name="connsiteY4" fmla="*/ 4438468 h 4438468"/>
                <a:gd name="connsiteX5" fmla="*/ 0 w 4774880"/>
                <a:gd name="connsiteY5" fmla="*/ 4438468 h 4438468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63 h 4438463"/>
                <a:gd name="connsiteX1" fmla="*/ 1668679 w 4774880"/>
                <a:gd name="connsiteY1" fmla="*/ 367025 h 4438463"/>
                <a:gd name="connsiteX2" fmla="*/ 2391644 w 4774880"/>
                <a:gd name="connsiteY2" fmla="*/ 0 h 4438463"/>
                <a:gd name="connsiteX3" fmla="*/ 3106201 w 4774880"/>
                <a:gd name="connsiteY3" fmla="*/ 367025 h 4438463"/>
                <a:gd name="connsiteX4" fmla="*/ 4774880 w 4774880"/>
                <a:gd name="connsiteY4" fmla="*/ 4438463 h 4438463"/>
                <a:gd name="connsiteX5" fmla="*/ 0 w 4774880"/>
                <a:gd name="connsiteY5" fmla="*/ 4438463 h 4438463"/>
                <a:gd name="connsiteX0" fmla="*/ 0 w 4774880"/>
                <a:gd name="connsiteY0" fmla="*/ 4532934 h 4532934"/>
                <a:gd name="connsiteX1" fmla="*/ 1668679 w 4774880"/>
                <a:gd name="connsiteY1" fmla="*/ 461496 h 4532934"/>
                <a:gd name="connsiteX2" fmla="*/ 2391644 w 4774880"/>
                <a:gd name="connsiteY2" fmla="*/ 94471 h 4532934"/>
                <a:gd name="connsiteX3" fmla="*/ 3106201 w 4774880"/>
                <a:gd name="connsiteY3" fmla="*/ 461496 h 4532934"/>
                <a:gd name="connsiteX4" fmla="*/ 4774880 w 4774880"/>
                <a:gd name="connsiteY4" fmla="*/ 4532934 h 4532934"/>
                <a:gd name="connsiteX5" fmla="*/ 0 w 4774880"/>
                <a:gd name="connsiteY5" fmla="*/ 4532934 h 4532934"/>
                <a:gd name="connsiteX0" fmla="*/ 0 w 4774880"/>
                <a:gd name="connsiteY0" fmla="*/ 4536545 h 4536545"/>
                <a:gd name="connsiteX1" fmla="*/ 1668679 w 4774880"/>
                <a:gd name="connsiteY1" fmla="*/ 465107 h 4536545"/>
                <a:gd name="connsiteX2" fmla="*/ 2391644 w 4774880"/>
                <a:gd name="connsiteY2" fmla="*/ 98082 h 4536545"/>
                <a:gd name="connsiteX3" fmla="*/ 3106201 w 4774880"/>
                <a:gd name="connsiteY3" fmla="*/ 465107 h 4536545"/>
                <a:gd name="connsiteX4" fmla="*/ 4774880 w 4774880"/>
                <a:gd name="connsiteY4" fmla="*/ 4536545 h 4536545"/>
                <a:gd name="connsiteX5" fmla="*/ 0 w 4774880"/>
                <a:gd name="connsiteY5" fmla="*/ 4536545 h 4536545"/>
                <a:gd name="connsiteX0" fmla="*/ 0 w 4774880"/>
                <a:gd name="connsiteY0" fmla="*/ 4440102 h 4440102"/>
                <a:gd name="connsiteX1" fmla="*/ 1668679 w 4774880"/>
                <a:gd name="connsiteY1" fmla="*/ 368664 h 4440102"/>
                <a:gd name="connsiteX2" fmla="*/ 2391644 w 4774880"/>
                <a:gd name="connsiteY2" fmla="*/ 1639 h 4440102"/>
                <a:gd name="connsiteX3" fmla="*/ 3106201 w 4774880"/>
                <a:gd name="connsiteY3" fmla="*/ 368664 h 4440102"/>
                <a:gd name="connsiteX4" fmla="*/ 4774880 w 4774880"/>
                <a:gd name="connsiteY4" fmla="*/ 4440102 h 4440102"/>
                <a:gd name="connsiteX5" fmla="*/ 0 w 4774880"/>
                <a:gd name="connsiteY5" fmla="*/ 4440102 h 4440102"/>
                <a:gd name="connsiteX0" fmla="*/ 0 w 4774880"/>
                <a:gd name="connsiteY0" fmla="*/ 4441553 h 4441553"/>
                <a:gd name="connsiteX1" fmla="*/ 1685457 w 4774880"/>
                <a:gd name="connsiteY1" fmla="*/ 319782 h 4441553"/>
                <a:gd name="connsiteX2" fmla="*/ 2391644 w 4774880"/>
                <a:gd name="connsiteY2" fmla="*/ 3090 h 4441553"/>
                <a:gd name="connsiteX3" fmla="*/ 3106201 w 4774880"/>
                <a:gd name="connsiteY3" fmla="*/ 370115 h 4441553"/>
                <a:gd name="connsiteX4" fmla="*/ 4774880 w 4774880"/>
                <a:gd name="connsiteY4" fmla="*/ 4441553 h 4441553"/>
                <a:gd name="connsiteX5" fmla="*/ 0 w 4774880"/>
                <a:gd name="connsiteY5" fmla="*/ 4441553 h 4441553"/>
                <a:gd name="connsiteX0" fmla="*/ 0 w 4774880"/>
                <a:gd name="connsiteY0" fmla="*/ 4439533 h 4439533"/>
                <a:gd name="connsiteX1" fmla="*/ 1685457 w 4774880"/>
                <a:gd name="connsiteY1" fmla="*/ 317762 h 4439533"/>
                <a:gd name="connsiteX2" fmla="*/ 2391644 w 4774880"/>
                <a:gd name="connsiteY2" fmla="*/ 1070 h 4439533"/>
                <a:gd name="connsiteX3" fmla="*/ 3106201 w 4774880"/>
                <a:gd name="connsiteY3" fmla="*/ 368095 h 4439533"/>
                <a:gd name="connsiteX4" fmla="*/ 4774880 w 4774880"/>
                <a:gd name="connsiteY4" fmla="*/ 4439533 h 4439533"/>
                <a:gd name="connsiteX5" fmla="*/ 0 w 4774880"/>
                <a:gd name="connsiteY5" fmla="*/ 4439533 h 4439533"/>
                <a:gd name="connsiteX0" fmla="*/ 0 w 4774880"/>
                <a:gd name="connsiteY0" fmla="*/ 4438510 h 4438510"/>
                <a:gd name="connsiteX1" fmla="*/ 1685457 w 4774880"/>
                <a:gd name="connsiteY1" fmla="*/ 316739 h 4438510"/>
                <a:gd name="connsiteX2" fmla="*/ 2391644 w 4774880"/>
                <a:gd name="connsiteY2" fmla="*/ 47 h 4438510"/>
                <a:gd name="connsiteX3" fmla="*/ 3089423 w 4774880"/>
                <a:gd name="connsiteY3" fmla="*/ 325128 h 4438510"/>
                <a:gd name="connsiteX4" fmla="*/ 4774880 w 4774880"/>
                <a:gd name="connsiteY4" fmla="*/ 4438510 h 4438510"/>
                <a:gd name="connsiteX5" fmla="*/ 0 w 4774880"/>
                <a:gd name="connsiteY5" fmla="*/ 4438510 h 4438510"/>
                <a:gd name="connsiteX0" fmla="*/ 0 w 4774880"/>
                <a:gd name="connsiteY0" fmla="*/ 4446889 h 4446889"/>
                <a:gd name="connsiteX1" fmla="*/ 1685457 w 4774880"/>
                <a:gd name="connsiteY1" fmla="*/ 325118 h 4446889"/>
                <a:gd name="connsiteX2" fmla="*/ 2391644 w 4774880"/>
                <a:gd name="connsiteY2" fmla="*/ 37 h 4446889"/>
                <a:gd name="connsiteX3" fmla="*/ 3089423 w 4774880"/>
                <a:gd name="connsiteY3" fmla="*/ 333507 h 4446889"/>
                <a:gd name="connsiteX4" fmla="*/ 4774880 w 4774880"/>
                <a:gd name="connsiteY4" fmla="*/ 4446889 h 4446889"/>
                <a:gd name="connsiteX5" fmla="*/ 0 w 4774880"/>
                <a:gd name="connsiteY5" fmla="*/ 4446889 h 4446889"/>
                <a:gd name="connsiteX0" fmla="*/ 0 w 4774880"/>
                <a:gd name="connsiteY0" fmla="*/ 4447321 h 4447321"/>
                <a:gd name="connsiteX1" fmla="*/ 1685457 w 4774880"/>
                <a:gd name="connsiteY1" fmla="*/ 325550 h 4447321"/>
                <a:gd name="connsiteX2" fmla="*/ 2391644 w 4774880"/>
                <a:gd name="connsiteY2" fmla="*/ 469 h 4447321"/>
                <a:gd name="connsiteX3" fmla="*/ 3089423 w 4774880"/>
                <a:gd name="connsiteY3" fmla="*/ 333939 h 4447321"/>
                <a:gd name="connsiteX4" fmla="*/ 4774880 w 4774880"/>
                <a:gd name="connsiteY4" fmla="*/ 4447321 h 4447321"/>
                <a:gd name="connsiteX5" fmla="*/ 0 w 4774880"/>
                <a:gd name="connsiteY5" fmla="*/ 4447321 h 4447321"/>
                <a:gd name="connsiteX0" fmla="*/ 0 w 4774880"/>
                <a:gd name="connsiteY0" fmla="*/ 4447321 h 4447321"/>
                <a:gd name="connsiteX1" fmla="*/ 1685457 w 4774880"/>
                <a:gd name="connsiteY1" fmla="*/ 325550 h 4447321"/>
                <a:gd name="connsiteX2" fmla="*/ 2391644 w 4774880"/>
                <a:gd name="connsiteY2" fmla="*/ 469 h 4447321"/>
                <a:gd name="connsiteX3" fmla="*/ 3089423 w 4774880"/>
                <a:gd name="connsiteY3" fmla="*/ 333939 h 4447321"/>
                <a:gd name="connsiteX4" fmla="*/ 4774880 w 4774880"/>
                <a:gd name="connsiteY4" fmla="*/ 4447321 h 4447321"/>
                <a:gd name="connsiteX5" fmla="*/ 0 w 4774880"/>
                <a:gd name="connsiteY5" fmla="*/ 4447321 h 4447321"/>
                <a:gd name="connsiteX0" fmla="*/ 0 w 4774880"/>
                <a:gd name="connsiteY0" fmla="*/ 4446890 h 4446890"/>
                <a:gd name="connsiteX1" fmla="*/ 1685457 w 4774880"/>
                <a:gd name="connsiteY1" fmla="*/ 325119 h 4446890"/>
                <a:gd name="connsiteX2" fmla="*/ 2391644 w 4774880"/>
                <a:gd name="connsiteY2" fmla="*/ 38 h 4446890"/>
                <a:gd name="connsiteX3" fmla="*/ 3089423 w 4774880"/>
                <a:gd name="connsiteY3" fmla="*/ 333508 h 4446890"/>
                <a:gd name="connsiteX4" fmla="*/ 4774880 w 4774880"/>
                <a:gd name="connsiteY4" fmla="*/ 4446890 h 4446890"/>
                <a:gd name="connsiteX5" fmla="*/ 0 w 4774880"/>
                <a:gd name="connsiteY5" fmla="*/ 4446890 h 4446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4880" h="4446890">
                  <a:moveTo>
                    <a:pt x="0" y="4446890"/>
                  </a:moveTo>
                  <a:lnTo>
                    <a:pt x="1685457" y="325119"/>
                  </a:lnTo>
                  <a:cubicBezTo>
                    <a:pt x="1848996" y="35157"/>
                    <a:pt x="2199596" y="-1361"/>
                    <a:pt x="2391644" y="38"/>
                  </a:cubicBezTo>
                  <a:cubicBezTo>
                    <a:pt x="2625636" y="1743"/>
                    <a:pt x="2953538" y="54822"/>
                    <a:pt x="3089423" y="333508"/>
                  </a:cubicBezTo>
                  <a:lnTo>
                    <a:pt x="4774880" y="4446890"/>
                  </a:lnTo>
                  <a:lnTo>
                    <a:pt x="0" y="4446890"/>
                  </a:lnTo>
                  <a:close/>
                </a:path>
              </a:pathLst>
            </a:custGeom>
            <a:gradFill>
              <a:gsLst>
                <a:gs pos="85000">
                  <a:srgbClr val="FEC969">
                    <a:alpha val="36000"/>
                  </a:srgbClr>
                </a:gs>
                <a:gs pos="0">
                  <a:srgbClr val="CC45BD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</p:grp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A6CA487E-D9E8-152F-34A0-C06F0053CB59}"/>
              </a:ext>
            </a:extLst>
          </p:cNvPr>
          <p:cNvCxnSpPr>
            <a:cxnSpLocks/>
          </p:cNvCxnSpPr>
          <p:nvPr/>
        </p:nvCxnSpPr>
        <p:spPr>
          <a:xfrm flipV="1">
            <a:off x="6980288" y="4106043"/>
            <a:ext cx="0" cy="521837"/>
          </a:xfrm>
          <a:prstGeom prst="line">
            <a:avLst/>
          </a:prstGeom>
          <a:ln w="12700" cap="rnd">
            <a:gradFill>
              <a:gsLst>
                <a:gs pos="100000">
                  <a:srgbClr val="FF00DD"/>
                </a:gs>
                <a:gs pos="0">
                  <a:srgbClr val="FFC46A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03FE083-C493-A3A4-81D6-974E52D42198}"/>
              </a:ext>
            </a:extLst>
          </p:cNvPr>
          <p:cNvSpPr txBox="1"/>
          <p:nvPr/>
        </p:nvSpPr>
        <p:spPr>
          <a:xfrm>
            <a:off x="8147386" y="2362159"/>
            <a:ext cx="3731908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Шихов Александр Алексеевич</a:t>
            </a:r>
            <a:endParaRPr lang="en-US" sz="2000" dirty="0">
              <a:solidFill>
                <a:schemeClr val="bg2"/>
              </a:solidFill>
              <a:latin typeface="Golos Text Medium" panose="020B0603020202020204" pitchFamily="34" charset="-52"/>
              <a:ea typeface="Open Sans Light" panose="020B0306030504020204" pitchFamily="34" charset="0"/>
              <a:cs typeface="Golos Text Medium" panose="020B0603020202020204" pitchFamily="34" charset="-52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FC9B8C8-C869-8849-CEA6-DF944DDDDF92}"/>
              </a:ext>
            </a:extLst>
          </p:cNvPr>
          <p:cNvSpPr txBox="1"/>
          <p:nvPr/>
        </p:nvSpPr>
        <p:spPr>
          <a:xfrm>
            <a:off x="331669" y="2669935"/>
            <a:ext cx="3731908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Backend Developer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56B6B6-81C2-194D-5825-4C2C091CC2A8}"/>
              </a:ext>
            </a:extLst>
          </p:cNvPr>
          <p:cNvSpPr txBox="1"/>
          <p:nvPr/>
        </p:nvSpPr>
        <p:spPr>
          <a:xfrm>
            <a:off x="331669" y="3301899"/>
            <a:ext cx="37319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>
                <a:solidFill>
                  <a:schemeClr val="bg2"/>
                </a:solidFill>
                <a:latin typeface="Golos Text Medium" panose="020B0603020202020204" pitchFamily="34" charset="-52"/>
                <a:ea typeface="Open Sans" panose="020B0606030504020204" pitchFamily="34" charset="0"/>
                <a:cs typeface="Golos Text Medium" panose="020B0603020202020204" pitchFamily="34" charset="-52"/>
              </a:rPr>
              <a:t>Разработал функционал и логику на сайте в соответствии с ТЗ.</a:t>
            </a:r>
            <a:endParaRPr lang="en-US" sz="2800" dirty="0">
              <a:solidFill>
                <a:schemeClr val="bg2"/>
              </a:solidFill>
              <a:latin typeface="Golos Text Medium" panose="020B0603020202020204" pitchFamily="34" charset="-52"/>
              <a:ea typeface="Open Sans" panose="020B0606030504020204" pitchFamily="34" charset="0"/>
              <a:cs typeface="Golos Text Medium" panose="020B0603020202020204" pitchFamily="34" charset="-52"/>
            </a:endParaRP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2C0B55F6-ABE3-A9BA-19DE-F03147C5E95E}"/>
              </a:ext>
            </a:extLst>
          </p:cNvPr>
          <p:cNvCxnSpPr>
            <a:cxnSpLocks/>
          </p:cNvCxnSpPr>
          <p:nvPr/>
        </p:nvCxnSpPr>
        <p:spPr>
          <a:xfrm flipV="1">
            <a:off x="6537338" y="4546242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562BBDCD-9C14-99D8-0528-92DA2A0FA639}"/>
              </a:ext>
            </a:extLst>
          </p:cNvPr>
          <p:cNvCxnSpPr>
            <a:cxnSpLocks/>
          </p:cNvCxnSpPr>
          <p:nvPr/>
        </p:nvCxnSpPr>
        <p:spPr>
          <a:xfrm flipV="1">
            <a:off x="5431579" y="4469567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388DBC1F-706F-01AD-6916-AD7BAF2F0C24}"/>
              </a:ext>
            </a:extLst>
          </p:cNvPr>
          <p:cNvCxnSpPr>
            <a:cxnSpLocks/>
          </p:cNvCxnSpPr>
          <p:nvPr/>
        </p:nvCxnSpPr>
        <p:spPr>
          <a:xfrm flipV="1">
            <a:off x="6168303" y="4574545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940512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638 -0.76343 L 0 -7.40741E-7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190" y="3817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2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3" presetClass="path" presetSubtype="0" repeatCount="indefinite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2.5E-6 -7.40741E-7 C 2.5E-6 0.00023 0.00039 0.02222 0.00052 0.0419 C 0.00065 0.06157 2.5E-6 -7.40741E-7 2.5E-6 0.00023 L 2.5E-6 -7.40741E-7 Z " pathEditMode="relative" rAng="0" ptsTypes="AAAA">
                                      <p:cBhvr>
                                        <p:cTn id="41" dur="3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3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0.00555 C 2.08333E-6 -0.00532 0.00039 0.01667 0.00052 0.03634 C 0.00065 0.05602 2.08333E-6 -0.00555 2.08333E-6 -0.00532 L 2.08333E-6 -0.00555 Z " pathEditMode="relative" rAng="0" ptsTypes="AAAA">
                                      <p:cBhvr>
                                        <p:cTn id="43" dur="2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22222E-6 L 2.08333E-6 -0.87662 " pathEditMode="relative" rAng="0" ptsTypes="AA">
                                      <p:cBhvr>
                                        <p:cTn id="45" dur="2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07407E-6 L 3.95833E-6 -0.72129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065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11111E-6 L -2.70833E-6 -0.87662 " pathEditMode="relative" rAng="0" ptsTypes="AA">
                                      <p:cBhvr>
                                        <p:cTn id="49" dur="3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48148E-6 L 2.70833E-6 -0.87662 " pathEditMode="relative" rAng="0" ptsTypes="AA">
                                      <p:cBhvr>
                                        <p:cTn id="51" dur="3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L 4.16667E-7 -0.87662 " pathEditMode="relative" rAng="0" ptsTypes="AA">
                                      <p:cBhvr>
                                        <p:cTn id="53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7.40741E-7 L -0.69714 0.69306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857" y="34653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xit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0" grpId="1"/>
      <p:bldP spid="42" grpId="0"/>
      <p:bldP spid="42" grpId="1"/>
      <p:bldP spid="43" grpId="0"/>
      <p:bldP spid="4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C6A8F49-392F-BD83-4A3A-DC32C3F0D10D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gradFill flip="none" rotWithShape="1">
            <a:gsLst>
              <a:gs pos="26000">
                <a:srgbClr val="57274D"/>
              </a:gs>
              <a:gs pos="75000">
                <a:srgbClr val="311C5C"/>
              </a:gs>
              <a:gs pos="0">
                <a:srgbClr val="41227C"/>
              </a:gs>
              <a:gs pos="100000">
                <a:srgbClr val="31247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Golos Text Medium" panose="020B0603020202020204" pitchFamily="34" charset="-52"/>
              <a:cs typeface="Golos Text Medium" panose="020B0603020202020204" pitchFamily="34" charset="-52"/>
            </a:endParaRPr>
          </a:p>
        </p:txBody>
      </p: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628AACBB-C18D-EF1E-14EE-C8700D96FFA5}"/>
              </a:ext>
            </a:extLst>
          </p:cNvPr>
          <p:cNvGrpSpPr/>
          <p:nvPr/>
        </p:nvGrpSpPr>
        <p:grpSpPr>
          <a:xfrm>
            <a:off x="-345324" y="-243290"/>
            <a:ext cx="12916169" cy="7618565"/>
            <a:chOff x="-345324" y="-243290"/>
            <a:chExt cx="12916169" cy="7618565"/>
          </a:xfrm>
        </p:grpSpPr>
        <p:cxnSp>
          <p:nvCxnSpPr>
            <p:cNvPr id="15" name="Прямая соединительная линия 14">
              <a:extLst>
                <a:ext uri="{FF2B5EF4-FFF2-40B4-BE49-F238E27FC236}">
                  <a16:creationId xmlns:a16="http://schemas.microsoft.com/office/drawing/2014/main" id="{C76EBF19-1D62-B408-8D9D-D044195EC1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5324" y="-243290"/>
              <a:ext cx="6203092" cy="358345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Прямая соединительная линия 15">
              <a:extLst>
                <a:ext uri="{FF2B5EF4-FFF2-40B4-BE49-F238E27FC236}">
                  <a16:creationId xmlns:a16="http://schemas.microsoft.com/office/drawing/2014/main" id="{BF8B7B34-C9A1-46A7-5FE6-37A60E50F3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9729" y="-43407"/>
              <a:ext cx="1264061" cy="730234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>
              <a:extLst>
                <a:ext uri="{FF2B5EF4-FFF2-40B4-BE49-F238E27FC236}">
                  <a16:creationId xmlns:a16="http://schemas.microsoft.com/office/drawing/2014/main" id="{22AE287A-B80D-0A2C-3D86-BFF93077A8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59757" y="4200779"/>
              <a:ext cx="4674345" cy="270031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единительная линия 17">
              <a:extLst>
                <a:ext uri="{FF2B5EF4-FFF2-40B4-BE49-F238E27FC236}">
                  <a16:creationId xmlns:a16="http://schemas.microsoft.com/office/drawing/2014/main" id="{16144025-3FF2-F53A-AC64-430141BABC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443" y="1554829"/>
              <a:ext cx="9220284" cy="53264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единительная линия 18">
              <a:extLst>
                <a:ext uri="{FF2B5EF4-FFF2-40B4-BE49-F238E27FC236}">
                  <a16:creationId xmlns:a16="http://schemas.microsoft.com/office/drawing/2014/main" id="{94A7CC0A-544F-9B75-5072-93A345C455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2103" y="-43408"/>
              <a:ext cx="10473448" cy="605039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единительная линия 19">
              <a:extLst>
                <a:ext uri="{FF2B5EF4-FFF2-40B4-BE49-F238E27FC236}">
                  <a16:creationId xmlns:a16="http://schemas.microsoft.com/office/drawing/2014/main" id="{8D872770-1B5D-E28F-F92B-9059441415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5433" y="-201553"/>
              <a:ext cx="3868270" cy="22346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Прямая соединительная линия 20">
              <a:extLst>
                <a:ext uri="{FF2B5EF4-FFF2-40B4-BE49-F238E27FC236}">
                  <a16:creationId xmlns:a16="http://schemas.microsoft.com/office/drawing/2014/main" id="{A384F1EA-96B2-0364-8222-B556F0FE42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11815" y="-180454"/>
              <a:ext cx="8664436" cy="5005350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Прямая соединительная линия 21">
              <a:extLst>
                <a:ext uri="{FF2B5EF4-FFF2-40B4-BE49-F238E27FC236}">
                  <a16:creationId xmlns:a16="http://schemas.microsoft.com/office/drawing/2014/main" id="{38314E69-2B47-3BFA-CDAD-545DB87A8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301" y="32056"/>
              <a:ext cx="11998544" cy="693142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единительная линия 22">
              <a:extLst>
                <a:ext uri="{FF2B5EF4-FFF2-40B4-BE49-F238E27FC236}">
                  <a16:creationId xmlns:a16="http://schemas.microsoft.com/office/drawing/2014/main" id="{84632D65-D838-9169-ECE8-C062B0E78F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963" y="2851966"/>
              <a:ext cx="7203485" cy="416137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Прямая соединительная линия 23">
              <a:extLst>
                <a:ext uri="{FF2B5EF4-FFF2-40B4-BE49-F238E27FC236}">
                  <a16:creationId xmlns:a16="http://schemas.microsoft.com/office/drawing/2014/main" id="{61BA142A-71A4-F416-5A2D-80315E2DFC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2102" y="5550938"/>
              <a:ext cx="3157989" cy="182433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93F9668E-F597-73E4-5D09-EA29C2CD9385}"/>
              </a:ext>
            </a:extLst>
          </p:cNvPr>
          <p:cNvGrpSpPr/>
          <p:nvPr/>
        </p:nvGrpSpPr>
        <p:grpSpPr>
          <a:xfrm>
            <a:off x="3602922" y="2588088"/>
            <a:ext cx="4986156" cy="4986154"/>
            <a:chOff x="3602922" y="2588088"/>
            <a:chExt cx="4986156" cy="4986154"/>
          </a:xfrm>
        </p:grpSpPr>
        <p:sp>
          <p:nvSpPr>
            <p:cNvPr id="30" name="Прямоугольник 29">
              <a:extLst>
                <a:ext uri="{FF2B5EF4-FFF2-40B4-BE49-F238E27FC236}">
                  <a16:creationId xmlns:a16="http://schemas.microsoft.com/office/drawing/2014/main" id="{C9F70E15-AF4E-2278-DD72-ACC01817CC29}"/>
                </a:ext>
              </a:extLst>
            </p:cNvPr>
            <p:cNvSpPr/>
            <p:nvPr/>
          </p:nvSpPr>
          <p:spPr>
            <a:xfrm>
              <a:off x="3602922" y="2588088"/>
              <a:ext cx="4986156" cy="4986154"/>
            </a:xfrm>
            <a:prstGeom prst="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  <a:effectLst>
              <a:softEdge rad="520700"/>
            </a:effectLst>
            <a:scene3d>
              <a:camera prst="isometricTopUp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1" name="Прямоугольник 30">
              <a:extLst>
                <a:ext uri="{FF2B5EF4-FFF2-40B4-BE49-F238E27FC236}">
                  <a16:creationId xmlns:a16="http://schemas.microsoft.com/office/drawing/2014/main" id="{78ED9D62-8E29-BE7C-F9AF-D02C9D30F5C4}"/>
                </a:ext>
              </a:extLst>
            </p:cNvPr>
            <p:cNvSpPr/>
            <p:nvPr/>
          </p:nvSpPr>
          <p:spPr>
            <a:xfrm>
              <a:off x="4141640" y="2759519"/>
              <a:ext cx="3908717" cy="3908717"/>
            </a:xfrm>
            <a:prstGeom prst="rect">
              <a:avLst/>
            </a:prstGeom>
            <a:gradFill flip="none" rotWithShape="1">
              <a:gsLst>
                <a:gs pos="0">
                  <a:srgbClr val="CC45BD"/>
                </a:gs>
                <a:gs pos="53000">
                  <a:srgbClr val="39095D"/>
                </a:gs>
              </a:gsLst>
              <a:lin ang="186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  <a:sp3d extrusionH="323850" prstMaterial="powder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2" name="Овал 31">
              <a:extLst>
                <a:ext uri="{FF2B5EF4-FFF2-40B4-BE49-F238E27FC236}">
                  <a16:creationId xmlns:a16="http://schemas.microsoft.com/office/drawing/2014/main" id="{8E28354A-935E-26C4-3C17-6A333689D87F}"/>
                </a:ext>
              </a:extLst>
            </p:cNvPr>
            <p:cNvSpPr/>
            <p:nvPr/>
          </p:nvSpPr>
          <p:spPr>
            <a:xfrm>
              <a:off x="4445152" y="3011930"/>
              <a:ext cx="3301692" cy="3301690"/>
            </a:xfrm>
            <a:prstGeom prst="ellipse">
              <a:avLst/>
            </a:prstGeom>
            <a:gradFill flip="none" rotWithShape="1">
              <a:gsLst>
                <a:gs pos="0">
                  <a:srgbClr val="FF5CC2"/>
                </a:gs>
                <a:gs pos="83000">
                  <a:srgbClr val="311C5C"/>
                </a:gs>
              </a:gsLst>
              <a:lin ang="186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  <a:sp3d prstMaterial="powder">
              <a:bevelB w="247650" h="2476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9F8901AC-5D70-B6C7-D5B4-298DF2DAA62E}"/>
                </a:ext>
              </a:extLst>
            </p:cNvPr>
            <p:cNvSpPr/>
            <p:nvPr/>
          </p:nvSpPr>
          <p:spPr>
            <a:xfrm>
              <a:off x="4878436" y="3326318"/>
              <a:ext cx="2435124" cy="2435120"/>
            </a:xfrm>
            <a:prstGeom prst="ellipse">
              <a:avLst/>
            </a:prstGeom>
            <a:gradFill flip="none" rotWithShape="1">
              <a:gsLst>
                <a:gs pos="2000">
                  <a:srgbClr val="FF5CC2"/>
                </a:gs>
                <a:gs pos="100000">
                  <a:srgbClr val="311C5C"/>
                </a:gs>
              </a:gsLst>
              <a:lin ang="18600000" scaled="0"/>
              <a:tileRect/>
            </a:gradFill>
            <a:ln>
              <a:noFill/>
            </a:ln>
            <a:effectLst>
              <a:outerShdw blurRad="355600" dist="38100" dir="5400000" sx="99000" sy="99000" algn="t" rotWithShape="0">
                <a:srgbClr val="FF00DD"/>
              </a:outerShdw>
            </a:effectLst>
            <a:scene3d>
              <a:camera prst="isometricTopUp"/>
              <a:lightRig rig="threePt" dir="t">
                <a:rot lat="0" lon="0" rev="2400000"/>
              </a:lightRig>
            </a:scene3d>
            <a:sp3d prstMaterial="matte">
              <a:bevelB w="247650" h="2476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</p:grp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2089F6F7-C73A-36CF-AA26-E52D06141A75}"/>
              </a:ext>
            </a:extLst>
          </p:cNvPr>
          <p:cNvCxnSpPr>
            <a:cxnSpLocks/>
          </p:cNvCxnSpPr>
          <p:nvPr/>
        </p:nvCxnSpPr>
        <p:spPr>
          <a:xfrm flipV="1">
            <a:off x="5618355" y="4058164"/>
            <a:ext cx="0" cy="202144"/>
          </a:xfrm>
          <a:prstGeom prst="line">
            <a:avLst/>
          </a:prstGeom>
          <a:ln w="12700" cap="rnd">
            <a:gradFill>
              <a:gsLst>
                <a:gs pos="0">
                  <a:srgbClr val="FF00DD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8E2ABDC2-9F9E-8D7C-9D06-14F37C1DD0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99" b="11099"/>
          <a:stretch/>
        </p:blipFill>
        <p:spPr>
          <a:xfrm>
            <a:off x="4718650" y="713449"/>
            <a:ext cx="2754702" cy="2679038"/>
          </a:xfrm>
          <a:prstGeom prst="ellipse">
            <a:avLst/>
          </a:prstGeom>
        </p:spPr>
      </p:pic>
      <p:grpSp>
        <p:nvGrpSpPr>
          <p:cNvPr id="36" name="Группа 35">
            <a:extLst>
              <a:ext uri="{FF2B5EF4-FFF2-40B4-BE49-F238E27FC236}">
                <a16:creationId xmlns:a16="http://schemas.microsoft.com/office/drawing/2014/main" id="{5D4BE11B-451B-E944-87C8-BDDA12E461E5}"/>
              </a:ext>
            </a:extLst>
          </p:cNvPr>
          <p:cNvGrpSpPr/>
          <p:nvPr/>
        </p:nvGrpSpPr>
        <p:grpSpPr>
          <a:xfrm>
            <a:off x="2866521" y="-905493"/>
            <a:ext cx="6500625" cy="6455428"/>
            <a:chOff x="2845686" y="-974215"/>
            <a:chExt cx="6500625" cy="6455428"/>
          </a:xfrm>
        </p:grpSpPr>
        <p:sp>
          <p:nvSpPr>
            <p:cNvPr id="37" name="Овал 36">
              <a:extLst>
                <a:ext uri="{FF2B5EF4-FFF2-40B4-BE49-F238E27FC236}">
                  <a16:creationId xmlns:a16="http://schemas.microsoft.com/office/drawing/2014/main" id="{39AECFBC-84EB-0944-1481-0C3F3E4EE6FE}"/>
                </a:ext>
              </a:extLst>
            </p:cNvPr>
            <p:cNvSpPr/>
            <p:nvPr/>
          </p:nvSpPr>
          <p:spPr>
            <a:xfrm>
              <a:off x="5124620" y="3538455"/>
              <a:ext cx="1942758" cy="1942758"/>
            </a:xfrm>
            <a:prstGeom prst="ellipse">
              <a:avLst/>
            </a:prstGeom>
            <a:gradFill flip="none" rotWithShape="1">
              <a:gsLst>
                <a:gs pos="0">
                  <a:srgbClr val="FEC969"/>
                </a:gs>
                <a:gs pos="71000">
                  <a:srgbClr val="CC45BD">
                    <a:alpha val="81000"/>
                  </a:srgbClr>
                </a:gs>
              </a:gsLst>
              <a:lin ang="16200000" scaled="0"/>
              <a:tileRect/>
            </a:gradFill>
            <a:ln>
              <a:noFill/>
            </a:ln>
            <a:scene3d>
              <a:camera prst="isometricTopUp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  <p:sp>
          <p:nvSpPr>
            <p:cNvPr id="38" name="Трапеция 36">
              <a:extLst>
                <a:ext uri="{FF2B5EF4-FFF2-40B4-BE49-F238E27FC236}">
                  <a16:creationId xmlns:a16="http://schemas.microsoft.com/office/drawing/2014/main" id="{ACF0E5FC-C56C-D24A-4178-0F253B281C92}"/>
                </a:ext>
              </a:extLst>
            </p:cNvPr>
            <p:cNvSpPr/>
            <p:nvPr/>
          </p:nvSpPr>
          <p:spPr>
            <a:xfrm rot="10800000">
              <a:off x="2845686" y="-974215"/>
              <a:ext cx="6500625" cy="6054092"/>
            </a:xfrm>
            <a:custGeom>
              <a:avLst/>
              <a:gdLst>
                <a:gd name="connsiteX0" fmla="*/ 0 w 4774880"/>
                <a:gd name="connsiteY0" fmla="*/ 4071438 h 4071438"/>
                <a:gd name="connsiteX1" fmla="*/ 1668679 w 4774880"/>
                <a:gd name="connsiteY1" fmla="*/ 0 h 4071438"/>
                <a:gd name="connsiteX2" fmla="*/ 3106201 w 4774880"/>
                <a:gd name="connsiteY2" fmla="*/ 0 h 4071438"/>
                <a:gd name="connsiteX3" fmla="*/ 4774880 w 4774880"/>
                <a:gd name="connsiteY3" fmla="*/ 4071438 h 4071438"/>
                <a:gd name="connsiteX4" fmla="*/ 0 w 4774880"/>
                <a:gd name="connsiteY4" fmla="*/ 4071438 h 4071438"/>
                <a:gd name="connsiteX0" fmla="*/ 0 w 4774880"/>
                <a:gd name="connsiteY0" fmla="*/ 4438468 h 4438468"/>
                <a:gd name="connsiteX1" fmla="*/ 1668679 w 4774880"/>
                <a:gd name="connsiteY1" fmla="*/ 367030 h 4438468"/>
                <a:gd name="connsiteX2" fmla="*/ 2391644 w 4774880"/>
                <a:gd name="connsiteY2" fmla="*/ 5 h 4438468"/>
                <a:gd name="connsiteX3" fmla="*/ 3106201 w 4774880"/>
                <a:gd name="connsiteY3" fmla="*/ 367030 h 4438468"/>
                <a:gd name="connsiteX4" fmla="*/ 4774880 w 4774880"/>
                <a:gd name="connsiteY4" fmla="*/ 4438468 h 4438468"/>
                <a:gd name="connsiteX5" fmla="*/ 0 w 4774880"/>
                <a:gd name="connsiteY5" fmla="*/ 4438468 h 4438468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80 h 4438480"/>
                <a:gd name="connsiteX1" fmla="*/ 1668679 w 4774880"/>
                <a:gd name="connsiteY1" fmla="*/ 367042 h 4438480"/>
                <a:gd name="connsiteX2" fmla="*/ 2391644 w 4774880"/>
                <a:gd name="connsiteY2" fmla="*/ 17 h 4438480"/>
                <a:gd name="connsiteX3" fmla="*/ 3106201 w 4774880"/>
                <a:gd name="connsiteY3" fmla="*/ 367042 h 4438480"/>
                <a:gd name="connsiteX4" fmla="*/ 4774880 w 4774880"/>
                <a:gd name="connsiteY4" fmla="*/ 4438480 h 4438480"/>
                <a:gd name="connsiteX5" fmla="*/ 0 w 4774880"/>
                <a:gd name="connsiteY5" fmla="*/ 4438480 h 4438480"/>
                <a:gd name="connsiteX0" fmla="*/ 0 w 4774880"/>
                <a:gd name="connsiteY0" fmla="*/ 4438463 h 4438463"/>
                <a:gd name="connsiteX1" fmla="*/ 1668679 w 4774880"/>
                <a:gd name="connsiteY1" fmla="*/ 367025 h 4438463"/>
                <a:gd name="connsiteX2" fmla="*/ 2391644 w 4774880"/>
                <a:gd name="connsiteY2" fmla="*/ 0 h 4438463"/>
                <a:gd name="connsiteX3" fmla="*/ 3106201 w 4774880"/>
                <a:gd name="connsiteY3" fmla="*/ 367025 h 4438463"/>
                <a:gd name="connsiteX4" fmla="*/ 4774880 w 4774880"/>
                <a:gd name="connsiteY4" fmla="*/ 4438463 h 4438463"/>
                <a:gd name="connsiteX5" fmla="*/ 0 w 4774880"/>
                <a:gd name="connsiteY5" fmla="*/ 4438463 h 4438463"/>
                <a:gd name="connsiteX0" fmla="*/ 0 w 4774880"/>
                <a:gd name="connsiteY0" fmla="*/ 4532934 h 4532934"/>
                <a:gd name="connsiteX1" fmla="*/ 1668679 w 4774880"/>
                <a:gd name="connsiteY1" fmla="*/ 461496 h 4532934"/>
                <a:gd name="connsiteX2" fmla="*/ 2391644 w 4774880"/>
                <a:gd name="connsiteY2" fmla="*/ 94471 h 4532934"/>
                <a:gd name="connsiteX3" fmla="*/ 3106201 w 4774880"/>
                <a:gd name="connsiteY3" fmla="*/ 461496 h 4532934"/>
                <a:gd name="connsiteX4" fmla="*/ 4774880 w 4774880"/>
                <a:gd name="connsiteY4" fmla="*/ 4532934 h 4532934"/>
                <a:gd name="connsiteX5" fmla="*/ 0 w 4774880"/>
                <a:gd name="connsiteY5" fmla="*/ 4532934 h 4532934"/>
                <a:gd name="connsiteX0" fmla="*/ 0 w 4774880"/>
                <a:gd name="connsiteY0" fmla="*/ 4536545 h 4536545"/>
                <a:gd name="connsiteX1" fmla="*/ 1668679 w 4774880"/>
                <a:gd name="connsiteY1" fmla="*/ 465107 h 4536545"/>
                <a:gd name="connsiteX2" fmla="*/ 2391644 w 4774880"/>
                <a:gd name="connsiteY2" fmla="*/ 98082 h 4536545"/>
                <a:gd name="connsiteX3" fmla="*/ 3106201 w 4774880"/>
                <a:gd name="connsiteY3" fmla="*/ 465107 h 4536545"/>
                <a:gd name="connsiteX4" fmla="*/ 4774880 w 4774880"/>
                <a:gd name="connsiteY4" fmla="*/ 4536545 h 4536545"/>
                <a:gd name="connsiteX5" fmla="*/ 0 w 4774880"/>
                <a:gd name="connsiteY5" fmla="*/ 4536545 h 4536545"/>
                <a:gd name="connsiteX0" fmla="*/ 0 w 4774880"/>
                <a:gd name="connsiteY0" fmla="*/ 4440102 h 4440102"/>
                <a:gd name="connsiteX1" fmla="*/ 1668679 w 4774880"/>
                <a:gd name="connsiteY1" fmla="*/ 368664 h 4440102"/>
                <a:gd name="connsiteX2" fmla="*/ 2391644 w 4774880"/>
                <a:gd name="connsiteY2" fmla="*/ 1639 h 4440102"/>
                <a:gd name="connsiteX3" fmla="*/ 3106201 w 4774880"/>
                <a:gd name="connsiteY3" fmla="*/ 368664 h 4440102"/>
                <a:gd name="connsiteX4" fmla="*/ 4774880 w 4774880"/>
                <a:gd name="connsiteY4" fmla="*/ 4440102 h 4440102"/>
                <a:gd name="connsiteX5" fmla="*/ 0 w 4774880"/>
                <a:gd name="connsiteY5" fmla="*/ 4440102 h 4440102"/>
                <a:gd name="connsiteX0" fmla="*/ 0 w 4774880"/>
                <a:gd name="connsiteY0" fmla="*/ 4441553 h 4441553"/>
                <a:gd name="connsiteX1" fmla="*/ 1685457 w 4774880"/>
                <a:gd name="connsiteY1" fmla="*/ 319782 h 4441553"/>
                <a:gd name="connsiteX2" fmla="*/ 2391644 w 4774880"/>
                <a:gd name="connsiteY2" fmla="*/ 3090 h 4441553"/>
                <a:gd name="connsiteX3" fmla="*/ 3106201 w 4774880"/>
                <a:gd name="connsiteY3" fmla="*/ 370115 h 4441553"/>
                <a:gd name="connsiteX4" fmla="*/ 4774880 w 4774880"/>
                <a:gd name="connsiteY4" fmla="*/ 4441553 h 4441553"/>
                <a:gd name="connsiteX5" fmla="*/ 0 w 4774880"/>
                <a:gd name="connsiteY5" fmla="*/ 4441553 h 4441553"/>
                <a:gd name="connsiteX0" fmla="*/ 0 w 4774880"/>
                <a:gd name="connsiteY0" fmla="*/ 4439533 h 4439533"/>
                <a:gd name="connsiteX1" fmla="*/ 1685457 w 4774880"/>
                <a:gd name="connsiteY1" fmla="*/ 317762 h 4439533"/>
                <a:gd name="connsiteX2" fmla="*/ 2391644 w 4774880"/>
                <a:gd name="connsiteY2" fmla="*/ 1070 h 4439533"/>
                <a:gd name="connsiteX3" fmla="*/ 3106201 w 4774880"/>
                <a:gd name="connsiteY3" fmla="*/ 368095 h 4439533"/>
                <a:gd name="connsiteX4" fmla="*/ 4774880 w 4774880"/>
                <a:gd name="connsiteY4" fmla="*/ 4439533 h 4439533"/>
                <a:gd name="connsiteX5" fmla="*/ 0 w 4774880"/>
                <a:gd name="connsiteY5" fmla="*/ 4439533 h 4439533"/>
                <a:gd name="connsiteX0" fmla="*/ 0 w 4774880"/>
                <a:gd name="connsiteY0" fmla="*/ 4438510 h 4438510"/>
                <a:gd name="connsiteX1" fmla="*/ 1685457 w 4774880"/>
                <a:gd name="connsiteY1" fmla="*/ 316739 h 4438510"/>
                <a:gd name="connsiteX2" fmla="*/ 2391644 w 4774880"/>
                <a:gd name="connsiteY2" fmla="*/ 47 h 4438510"/>
                <a:gd name="connsiteX3" fmla="*/ 3089423 w 4774880"/>
                <a:gd name="connsiteY3" fmla="*/ 325128 h 4438510"/>
                <a:gd name="connsiteX4" fmla="*/ 4774880 w 4774880"/>
                <a:gd name="connsiteY4" fmla="*/ 4438510 h 4438510"/>
                <a:gd name="connsiteX5" fmla="*/ 0 w 4774880"/>
                <a:gd name="connsiteY5" fmla="*/ 4438510 h 4438510"/>
                <a:gd name="connsiteX0" fmla="*/ 0 w 4774880"/>
                <a:gd name="connsiteY0" fmla="*/ 4446889 h 4446889"/>
                <a:gd name="connsiteX1" fmla="*/ 1685457 w 4774880"/>
                <a:gd name="connsiteY1" fmla="*/ 325118 h 4446889"/>
                <a:gd name="connsiteX2" fmla="*/ 2391644 w 4774880"/>
                <a:gd name="connsiteY2" fmla="*/ 37 h 4446889"/>
                <a:gd name="connsiteX3" fmla="*/ 3089423 w 4774880"/>
                <a:gd name="connsiteY3" fmla="*/ 333507 h 4446889"/>
                <a:gd name="connsiteX4" fmla="*/ 4774880 w 4774880"/>
                <a:gd name="connsiteY4" fmla="*/ 4446889 h 4446889"/>
                <a:gd name="connsiteX5" fmla="*/ 0 w 4774880"/>
                <a:gd name="connsiteY5" fmla="*/ 4446889 h 4446889"/>
                <a:gd name="connsiteX0" fmla="*/ 0 w 4774880"/>
                <a:gd name="connsiteY0" fmla="*/ 4447321 h 4447321"/>
                <a:gd name="connsiteX1" fmla="*/ 1685457 w 4774880"/>
                <a:gd name="connsiteY1" fmla="*/ 325550 h 4447321"/>
                <a:gd name="connsiteX2" fmla="*/ 2391644 w 4774880"/>
                <a:gd name="connsiteY2" fmla="*/ 469 h 4447321"/>
                <a:gd name="connsiteX3" fmla="*/ 3089423 w 4774880"/>
                <a:gd name="connsiteY3" fmla="*/ 333939 h 4447321"/>
                <a:gd name="connsiteX4" fmla="*/ 4774880 w 4774880"/>
                <a:gd name="connsiteY4" fmla="*/ 4447321 h 4447321"/>
                <a:gd name="connsiteX5" fmla="*/ 0 w 4774880"/>
                <a:gd name="connsiteY5" fmla="*/ 4447321 h 4447321"/>
                <a:gd name="connsiteX0" fmla="*/ 0 w 4774880"/>
                <a:gd name="connsiteY0" fmla="*/ 4447321 h 4447321"/>
                <a:gd name="connsiteX1" fmla="*/ 1685457 w 4774880"/>
                <a:gd name="connsiteY1" fmla="*/ 325550 h 4447321"/>
                <a:gd name="connsiteX2" fmla="*/ 2391644 w 4774880"/>
                <a:gd name="connsiteY2" fmla="*/ 469 h 4447321"/>
                <a:gd name="connsiteX3" fmla="*/ 3089423 w 4774880"/>
                <a:gd name="connsiteY3" fmla="*/ 333939 h 4447321"/>
                <a:gd name="connsiteX4" fmla="*/ 4774880 w 4774880"/>
                <a:gd name="connsiteY4" fmla="*/ 4447321 h 4447321"/>
                <a:gd name="connsiteX5" fmla="*/ 0 w 4774880"/>
                <a:gd name="connsiteY5" fmla="*/ 4447321 h 4447321"/>
                <a:gd name="connsiteX0" fmla="*/ 0 w 4774880"/>
                <a:gd name="connsiteY0" fmla="*/ 4446890 h 4446890"/>
                <a:gd name="connsiteX1" fmla="*/ 1685457 w 4774880"/>
                <a:gd name="connsiteY1" fmla="*/ 325119 h 4446890"/>
                <a:gd name="connsiteX2" fmla="*/ 2391644 w 4774880"/>
                <a:gd name="connsiteY2" fmla="*/ 38 h 4446890"/>
                <a:gd name="connsiteX3" fmla="*/ 3089423 w 4774880"/>
                <a:gd name="connsiteY3" fmla="*/ 333508 h 4446890"/>
                <a:gd name="connsiteX4" fmla="*/ 4774880 w 4774880"/>
                <a:gd name="connsiteY4" fmla="*/ 4446890 h 4446890"/>
                <a:gd name="connsiteX5" fmla="*/ 0 w 4774880"/>
                <a:gd name="connsiteY5" fmla="*/ 4446890 h 4446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74880" h="4446890">
                  <a:moveTo>
                    <a:pt x="0" y="4446890"/>
                  </a:moveTo>
                  <a:lnTo>
                    <a:pt x="1685457" y="325119"/>
                  </a:lnTo>
                  <a:cubicBezTo>
                    <a:pt x="1848996" y="35157"/>
                    <a:pt x="2199596" y="-1361"/>
                    <a:pt x="2391644" y="38"/>
                  </a:cubicBezTo>
                  <a:cubicBezTo>
                    <a:pt x="2625636" y="1743"/>
                    <a:pt x="2953538" y="54822"/>
                    <a:pt x="3089423" y="333508"/>
                  </a:cubicBezTo>
                  <a:lnTo>
                    <a:pt x="4774880" y="4446890"/>
                  </a:lnTo>
                  <a:lnTo>
                    <a:pt x="0" y="4446890"/>
                  </a:lnTo>
                  <a:close/>
                </a:path>
              </a:pathLst>
            </a:custGeom>
            <a:gradFill>
              <a:gsLst>
                <a:gs pos="85000">
                  <a:srgbClr val="FEC969">
                    <a:alpha val="36000"/>
                  </a:srgbClr>
                </a:gs>
                <a:gs pos="0">
                  <a:srgbClr val="CC45BD">
                    <a:alpha val="0"/>
                  </a:srgbClr>
                </a:gs>
              </a:gsLst>
              <a:lin ang="16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latin typeface="Golos Text Medium" panose="020B0603020202020204" pitchFamily="34" charset="-52"/>
                <a:cs typeface="Golos Text Medium" panose="020B0603020202020204" pitchFamily="34" charset="-52"/>
              </a:endParaRPr>
            </a:p>
          </p:txBody>
        </p:sp>
      </p:grp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A6CA487E-D9E8-152F-34A0-C06F0053CB59}"/>
              </a:ext>
            </a:extLst>
          </p:cNvPr>
          <p:cNvCxnSpPr>
            <a:cxnSpLocks/>
          </p:cNvCxnSpPr>
          <p:nvPr/>
        </p:nvCxnSpPr>
        <p:spPr>
          <a:xfrm flipV="1">
            <a:off x="6980288" y="4106043"/>
            <a:ext cx="0" cy="521837"/>
          </a:xfrm>
          <a:prstGeom prst="line">
            <a:avLst/>
          </a:prstGeom>
          <a:ln w="12700" cap="rnd">
            <a:gradFill>
              <a:gsLst>
                <a:gs pos="100000">
                  <a:srgbClr val="FF00DD"/>
                </a:gs>
                <a:gs pos="0">
                  <a:srgbClr val="FFC46A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03FE083-C493-A3A4-81D6-974E52D42198}"/>
              </a:ext>
            </a:extLst>
          </p:cNvPr>
          <p:cNvSpPr txBox="1"/>
          <p:nvPr/>
        </p:nvSpPr>
        <p:spPr>
          <a:xfrm>
            <a:off x="8147386" y="2362159"/>
            <a:ext cx="3731908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ru-RU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Жирков Александр Дмитриевич</a:t>
            </a:r>
            <a:endParaRPr lang="en-US" sz="2000" dirty="0">
              <a:solidFill>
                <a:schemeClr val="bg2"/>
              </a:solidFill>
              <a:latin typeface="Golos Text Medium" panose="020B0603020202020204" pitchFamily="34" charset="-52"/>
              <a:ea typeface="Open Sans Light" panose="020B0306030504020204" pitchFamily="34" charset="0"/>
              <a:cs typeface="Golos Text Medium" panose="020B0603020202020204" pitchFamily="34" charset="-52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FC9B8C8-C869-8849-CEA6-DF944DDDDF92}"/>
              </a:ext>
            </a:extLst>
          </p:cNvPr>
          <p:cNvSpPr txBox="1"/>
          <p:nvPr/>
        </p:nvSpPr>
        <p:spPr>
          <a:xfrm>
            <a:off x="331669" y="2669935"/>
            <a:ext cx="3731908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Frontend Developer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56B6B6-81C2-194D-5825-4C2C091CC2A8}"/>
              </a:ext>
            </a:extLst>
          </p:cNvPr>
          <p:cNvSpPr txBox="1"/>
          <p:nvPr/>
        </p:nvSpPr>
        <p:spPr>
          <a:xfrm>
            <a:off x="331669" y="3301899"/>
            <a:ext cx="37319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400" dirty="0">
                <a:solidFill>
                  <a:schemeClr val="bg2"/>
                </a:solidFill>
                <a:latin typeface="Golos Text Medium" panose="020B0603020202020204" pitchFamily="34" charset="-52"/>
                <a:ea typeface="Open Sans" panose="020B0606030504020204" pitchFamily="34" charset="0"/>
                <a:cs typeface="Golos Text Medium" panose="020B0603020202020204" pitchFamily="34" charset="-52"/>
              </a:rPr>
              <a:t>Сверстал дизайн сайта в соответствии с ТЗ.</a:t>
            </a:r>
            <a:endParaRPr lang="en-US" sz="2800" dirty="0">
              <a:solidFill>
                <a:schemeClr val="bg2"/>
              </a:solidFill>
              <a:latin typeface="Golos Text Medium" panose="020B0603020202020204" pitchFamily="34" charset="-52"/>
              <a:ea typeface="Open Sans" panose="020B0606030504020204" pitchFamily="34" charset="0"/>
              <a:cs typeface="Golos Text Medium" panose="020B0603020202020204" pitchFamily="34" charset="-52"/>
            </a:endParaRPr>
          </a:p>
        </p:txBody>
      </p: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2C0B55F6-ABE3-A9BA-19DE-F03147C5E95E}"/>
              </a:ext>
            </a:extLst>
          </p:cNvPr>
          <p:cNvCxnSpPr>
            <a:cxnSpLocks/>
          </p:cNvCxnSpPr>
          <p:nvPr/>
        </p:nvCxnSpPr>
        <p:spPr>
          <a:xfrm flipV="1">
            <a:off x="6537338" y="4546242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562BBDCD-9C14-99D8-0528-92DA2A0FA639}"/>
              </a:ext>
            </a:extLst>
          </p:cNvPr>
          <p:cNvCxnSpPr>
            <a:cxnSpLocks/>
          </p:cNvCxnSpPr>
          <p:nvPr/>
        </p:nvCxnSpPr>
        <p:spPr>
          <a:xfrm flipV="1">
            <a:off x="5431579" y="4469567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388DBC1F-706F-01AD-6916-AD7BAF2F0C24}"/>
              </a:ext>
            </a:extLst>
          </p:cNvPr>
          <p:cNvCxnSpPr>
            <a:cxnSpLocks/>
          </p:cNvCxnSpPr>
          <p:nvPr/>
        </p:nvCxnSpPr>
        <p:spPr>
          <a:xfrm flipV="1">
            <a:off x="6168303" y="4574545"/>
            <a:ext cx="0" cy="386415"/>
          </a:xfrm>
          <a:prstGeom prst="line">
            <a:avLst/>
          </a:prstGeom>
          <a:ln w="12700" cap="rnd">
            <a:gradFill>
              <a:gsLst>
                <a:gs pos="0">
                  <a:srgbClr val="FFC46A"/>
                </a:gs>
                <a:gs pos="100000">
                  <a:srgbClr val="FF00DD"/>
                </a:gs>
              </a:gsLst>
              <a:lin ang="5400000" scaled="1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208778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638 -0.76343 L 0 -7.40741E-7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190" y="3817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2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3" presetClass="path" presetSubtype="0" repeatCount="indefinite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2.5E-6 -7.40741E-7 C 2.5E-6 0.00023 0.00039 0.02222 0.00052 0.0419 C 0.00065 0.06157 2.5E-6 -7.40741E-7 2.5E-6 0.00023 L 2.5E-6 -7.40741E-7 Z " pathEditMode="relative" rAng="0" ptsTypes="AAAA">
                                      <p:cBhvr>
                                        <p:cTn id="41" dur="3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13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0.00555 C 2.08333E-6 -0.00532 0.00039 0.01667 0.00052 0.03634 C 0.00065 0.05602 2.08333E-6 -0.00555 2.08333E-6 -0.00532 L 2.08333E-6 -0.00555 Z " pathEditMode="relative" rAng="0" ptsTypes="AAAA">
                                      <p:cBhvr>
                                        <p:cTn id="43" dur="2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22222E-6 L 2.08333E-6 -0.87662 " pathEditMode="relative" rAng="0" ptsTypes="AA">
                                      <p:cBhvr>
                                        <p:cTn id="45" dur="2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07407E-6 L 3.95833E-6 -0.72129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065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11111E-6 L -2.70833E-6 -0.87662 " pathEditMode="relative" rAng="0" ptsTypes="AA">
                                      <p:cBhvr>
                                        <p:cTn id="49" dur="3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48148E-6 L 2.70833E-6 -0.87662 " pathEditMode="relative" rAng="0" ptsTypes="AA">
                                      <p:cBhvr>
                                        <p:cTn id="51" dur="3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L 4.16667E-7 -0.87662 " pathEditMode="relative" rAng="0" ptsTypes="AA">
                                      <p:cBhvr>
                                        <p:cTn id="53" dur="3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3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xit" presetSubtype="2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-7.40741E-7 L -0.69714 0.69306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857" y="34653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xit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8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0" grpId="1"/>
      <p:bldP spid="42" grpId="0"/>
      <p:bldP spid="42" grpId="1"/>
      <p:bldP spid="43" grpId="0"/>
      <p:bldP spid="4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B21333A-C0AD-463F-6B39-476D6B36B20D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gradFill flip="none" rotWithShape="1">
            <a:gsLst>
              <a:gs pos="26000">
                <a:srgbClr val="57274D"/>
              </a:gs>
              <a:gs pos="75000">
                <a:srgbClr val="311C5C"/>
              </a:gs>
              <a:gs pos="0">
                <a:srgbClr val="41227C"/>
              </a:gs>
              <a:gs pos="100000">
                <a:srgbClr val="31247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Golos Text Medium" panose="020B0603020202020204" pitchFamily="34" charset="-52"/>
              <a:cs typeface="Golos Text Medium" panose="020B0603020202020204" pitchFamily="34" charset="-52"/>
            </a:endParaRPr>
          </a:p>
        </p:txBody>
      </p:sp>
      <p:sp>
        <p:nvSpPr>
          <p:cNvPr id="3" name="Полилиния: фигура 45">
            <a:extLst>
              <a:ext uri="{FF2B5EF4-FFF2-40B4-BE49-F238E27FC236}">
                <a16:creationId xmlns:a16="http://schemas.microsoft.com/office/drawing/2014/main" id="{FA509DDE-1715-71EA-81BC-974EF7B3B9AF}"/>
              </a:ext>
            </a:extLst>
          </p:cNvPr>
          <p:cNvSpPr/>
          <p:nvPr/>
        </p:nvSpPr>
        <p:spPr>
          <a:xfrm rot="5400000">
            <a:off x="1677170" y="-2746188"/>
            <a:ext cx="7783389" cy="13246269"/>
          </a:xfrm>
          <a:custGeom>
            <a:avLst/>
            <a:gdLst>
              <a:gd name="connsiteX0" fmla="*/ 0 w 9587105"/>
              <a:gd name="connsiteY0" fmla="*/ 2356270 h 14548276"/>
              <a:gd name="connsiteX1" fmla="*/ 0 w 9587105"/>
              <a:gd name="connsiteY1" fmla="*/ 0 h 14548276"/>
              <a:gd name="connsiteX2" fmla="*/ 7315204 w 9587105"/>
              <a:gd name="connsiteY2" fmla="*/ 0 h 14548276"/>
              <a:gd name="connsiteX3" fmla="*/ 7315204 w 9587105"/>
              <a:gd name="connsiteY3" fmla="*/ 2356270 h 14548276"/>
              <a:gd name="connsiteX4" fmla="*/ 5564653 w 9587105"/>
              <a:gd name="connsiteY4" fmla="*/ 2356270 h 14548276"/>
              <a:gd name="connsiteX5" fmla="*/ 5475060 w 9587105"/>
              <a:gd name="connsiteY5" fmla="*/ 2204961 h 14548276"/>
              <a:gd name="connsiteX6" fmla="*/ 3532354 w 9587105"/>
              <a:gd name="connsiteY6" fmla="*/ 2190809 h 14548276"/>
              <a:gd name="connsiteX7" fmla="*/ 3366893 w 9587105"/>
              <a:gd name="connsiteY7" fmla="*/ 2356270 h 14548276"/>
              <a:gd name="connsiteX8" fmla="*/ 5564653 w 9587105"/>
              <a:gd name="connsiteY8" fmla="*/ 2356270 h 14548276"/>
              <a:gd name="connsiteX9" fmla="*/ 8210550 w 9587105"/>
              <a:gd name="connsiteY9" fmla="*/ 6824794 h 14548276"/>
              <a:gd name="connsiteX10" fmla="*/ 8210550 w 9587105"/>
              <a:gd name="connsiteY10" fmla="*/ 12805015 h 14548276"/>
              <a:gd name="connsiteX11" fmla="*/ 8318761 w 9587105"/>
              <a:gd name="connsiteY11" fmla="*/ 12696804 h 14548276"/>
              <a:gd name="connsiteX12" fmla="*/ 8318761 w 9587105"/>
              <a:gd name="connsiteY12" fmla="*/ 7007546 h 14548276"/>
              <a:gd name="connsiteX13" fmla="*/ 8210550 w 9587105"/>
              <a:gd name="connsiteY13" fmla="*/ 6824794 h 14548276"/>
              <a:gd name="connsiteX14" fmla="*/ 8210550 w 9587105"/>
              <a:gd name="connsiteY14" fmla="*/ 1703126 h 14548276"/>
              <a:gd name="connsiteX15" fmla="*/ 9587105 w 9587105"/>
              <a:gd name="connsiteY15" fmla="*/ 1703126 h 14548276"/>
              <a:gd name="connsiteX16" fmla="*/ 9587105 w 9587105"/>
              <a:gd name="connsiteY16" fmla="*/ 14548276 h 14548276"/>
              <a:gd name="connsiteX17" fmla="*/ 8210550 w 9587105"/>
              <a:gd name="connsiteY17" fmla="*/ 14548276 h 14548276"/>
              <a:gd name="connsiteX18" fmla="*/ 8210550 w 9587105"/>
              <a:gd name="connsiteY18" fmla="*/ 14548271 h 14548276"/>
              <a:gd name="connsiteX19" fmla="*/ 6467294 w 9587105"/>
              <a:gd name="connsiteY19" fmla="*/ 14548271 h 14548276"/>
              <a:gd name="connsiteX20" fmla="*/ 6467289 w 9587105"/>
              <a:gd name="connsiteY20" fmla="*/ 14548276 h 14548276"/>
              <a:gd name="connsiteX21" fmla="*/ 2057690 w 9587105"/>
              <a:gd name="connsiteY21" fmla="*/ 14548275 h 14548276"/>
              <a:gd name="connsiteX22" fmla="*/ 1352549 w 9587105"/>
              <a:gd name="connsiteY22" fmla="*/ 13344092 h 14548276"/>
              <a:gd name="connsiteX23" fmla="*/ 1352549 w 9587105"/>
              <a:gd name="connsiteY23" fmla="*/ 4370614 h 14548276"/>
              <a:gd name="connsiteX24" fmla="*/ 1352550 w 9587105"/>
              <a:gd name="connsiteY24" fmla="*/ 4370613 h 14548276"/>
              <a:gd name="connsiteX25" fmla="*/ 1352550 w 9587105"/>
              <a:gd name="connsiteY25" fmla="*/ 2356270 h 14548276"/>
              <a:gd name="connsiteX26" fmla="*/ 1352549 w 9587105"/>
              <a:gd name="connsiteY26" fmla="*/ 2356270 h 14548276"/>
              <a:gd name="connsiteX27" fmla="*/ 1352549 w 9587105"/>
              <a:gd name="connsiteY27" fmla="*/ 1703126 h 14548276"/>
              <a:gd name="connsiteX28" fmla="*/ 520701 w 9587105"/>
              <a:gd name="connsiteY28" fmla="*/ 1703126 h 14548276"/>
              <a:gd name="connsiteX29" fmla="*/ 520701 w 9587105"/>
              <a:gd name="connsiteY29" fmla="*/ 2356270 h 14548276"/>
              <a:gd name="connsiteX30" fmla="*/ 0 w 9587105"/>
              <a:gd name="connsiteY30" fmla="*/ 2356270 h 14548276"/>
              <a:gd name="connsiteX0" fmla="*/ 520701 w 9587105"/>
              <a:gd name="connsiteY0" fmla="*/ 2356270 h 14548276"/>
              <a:gd name="connsiteX1" fmla="*/ 0 w 9587105"/>
              <a:gd name="connsiteY1" fmla="*/ 0 h 14548276"/>
              <a:gd name="connsiteX2" fmla="*/ 7315204 w 9587105"/>
              <a:gd name="connsiteY2" fmla="*/ 0 h 14548276"/>
              <a:gd name="connsiteX3" fmla="*/ 7315204 w 9587105"/>
              <a:gd name="connsiteY3" fmla="*/ 2356270 h 14548276"/>
              <a:gd name="connsiteX4" fmla="*/ 5564653 w 9587105"/>
              <a:gd name="connsiteY4" fmla="*/ 2356270 h 14548276"/>
              <a:gd name="connsiteX5" fmla="*/ 5475060 w 9587105"/>
              <a:gd name="connsiteY5" fmla="*/ 2204961 h 14548276"/>
              <a:gd name="connsiteX6" fmla="*/ 3532354 w 9587105"/>
              <a:gd name="connsiteY6" fmla="*/ 2190809 h 14548276"/>
              <a:gd name="connsiteX7" fmla="*/ 3366893 w 9587105"/>
              <a:gd name="connsiteY7" fmla="*/ 2356270 h 14548276"/>
              <a:gd name="connsiteX8" fmla="*/ 5564653 w 9587105"/>
              <a:gd name="connsiteY8" fmla="*/ 2356270 h 14548276"/>
              <a:gd name="connsiteX9" fmla="*/ 8210550 w 9587105"/>
              <a:gd name="connsiteY9" fmla="*/ 6824794 h 14548276"/>
              <a:gd name="connsiteX10" fmla="*/ 8210550 w 9587105"/>
              <a:gd name="connsiteY10" fmla="*/ 12805015 h 14548276"/>
              <a:gd name="connsiteX11" fmla="*/ 8318761 w 9587105"/>
              <a:gd name="connsiteY11" fmla="*/ 12696804 h 14548276"/>
              <a:gd name="connsiteX12" fmla="*/ 8318761 w 9587105"/>
              <a:gd name="connsiteY12" fmla="*/ 7007546 h 14548276"/>
              <a:gd name="connsiteX13" fmla="*/ 8210550 w 9587105"/>
              <a:gd name="connsiteY13" fmla="*/ 6824794 h 14548276"/>
              <a:gd name="connsiteX14" fmla="*/ 8210550 w 9587105"/>
              <a:gd name="connsiteY14" fmla="*/ 1703126 h 14548276"/>
              <a:gd name="connsiteX15" fmla="*/ 9587105 w 9587105"/>
              <a:gd name="connsiteY15" fmla="*/ 1703126 h 14548276"/>
              <a:gd name="connsiteX16" fmla="*/ 9587105 w 9587105"/>
              <a:gd name="connsiteY16" fmla="*/ 14548276 h 14548276"/>
              <a:gd name="connsiteX17" fmla="*/ 8210550 w 9587105"/>
              <a:gd name="connsiteY17" fmla="*/ 14548276 h 14548276"/>
              <a:gd name="connsiteX18" fmla="*/ 8210550 w 9587105"/>
              <a:gd name="connsiteY18" fmla="*/ 14548271 h 14548276"/>
              <a:gd name="connsiteX19" fmla="*/ 6467294 w 9587105"/>
              <a:gd name="connsiteY19" fmla="*/ 14548271 h 14548276"/>
              <a:gd name="connsiteX20" fmla="*/ 6467289 w 9587105"/>
              <a:gd name="connsiteY20" fmla="*/ 14548276 h 14548276"/>
              <a:gd name="connsiteX21" fmla="*/ 2057690 w 9587105"/>
              <a:gd name="connsiteY21" fmla="*/ 14548275 h 14548276"/>
              <a:gd name="connsiteX22" fmla="*/ 1352549 w 9587105"/>
              <a:gd name="connsiteY22" fmla="*/ 13344092 h 14548276"/>
              <a:gd name="connsiteX23" fmla="*/ 1352549 w 9587105"/>
              <a:gd name="connsiteY23" fmla="*/ 4370614 h 14548276"/>
              <a:gd name="connsiteX24" fmla="*/ 1352550 w 9587105"/>
              <a:gd name="connsiteY24" fmla="*/ 4370613 h 14548276"/>
              <a:gd name="connsiteX25" fmla="*/ 1352550 w 9587105"/>
              <a:gd name="connsiteY25" fmla="*/ 2356270 h 14548276"/>
              <a:gd name="connsiteX26" fmla="*/ 1352549 w 9587105"/>
              <a:gd name="connsiteY26" fmla="*/ 2356270 h 14548276"/>
              <a:gd name="connsiteX27" fmla="*/ 1352549 w 9587105"/>
              <a:gd name="connsiteY27" fmla="*/ 1703126 h 14548276"/>
              <a:gd name="connsiteX28" fmla="*/ 520701 w 9587105"/>
              <a:gd name="connsiteY28" fmla="*/ 1703126 h 14548276"/>
              <a:gd name="connsiteX29" fmla="*/ 520701 w 9587105"/>
              <a:gd name="connsiteY29" fmla="*/ 2356270 h 14548276"/>
              <a:gd name="connsiteX0" fmla="*/ 0 w 9066404"/>
              <a:gd name="connsiteY0" fmla="*/ 2356270 h 14548276"/>
              <a:gd name="connsiteX1" fmla="*/ 6794503 w 9066404"/>
              <a:gd name="connsiteY1" fmla="*/ 0 h 14548276"/>
              <a:gd name="connsiteX2" fmla="*/ 6794503 w 9066404"/>
              <a:gd name="connsiteY2" fmla="*/ 2356270 h 14548276"/>
              <a:gd name="connsiteX3" fmla="*/ 5043952 w 9066404"/>
              <a:gd name="connsiteY3" fmla="*/ 2356270 h 14548276"/>
              <a:gd name="connsiteX4" fmla="*/ 4954359 w 9066404"/>
              <a:gd name="connsiteY4" fmla="*/ 2204961 h 14548276"/>
              <a:gd name="connsiteX5" fmla="*/ 3011653 w 9066404"/>
              <a:gd name="connsiteY5" fmla="*/ 2190809 h 14548276"/>
              <a:gd name="connsiteX6" fmla="*/ 2846192 w 9066404"/>
              <a:gd name="connsiteY6" fmla="*/ 2356270 h 14548276"/>
              <a:gd name="connsiteX7" fmla="*/ 5043952 w 9066404"/>
              <a:gd name="connsiteY7" fmla="*/ 2356270 h 14548276"/>
              <a:gd name="connsiteX8" fmla="*/ 7689849 w 9066404"/>
              <a:gd name="connsiteY8" fmla="*/ 6824794 h 14548276"/>
              <a:gd name="connsiteX9" fmla="*/ 7689849 w 9066404"/>
              <a:gd name="connsiteY9" fmla="*/ 12805015 h 14548276"/>
              <a:gd name="connsiteX10" fmla="*/ 7798060 w 9066404"/>
              <a:gd name="connsiteY10" fmla="*/ 12696804 h 14548276"/>
              <a:gd name="connsiteX11" fmla="*/ 7798060 w 9066404"/>
              <a:gd name="connsiteY11" fmla="*/ 7007546 h 14548276"/>
              <a:gd name="connsiteX12" fmla="*/ 7689849 w 9066404"/>
              <a:gd name="connsiteY12" fmla="*/ 6824794 h 14548276"/>
              <a:gd name="connsiteX13" fmla="*/ 7689849 w 9066404"/>
              <a:gd name="connsiteY13" fmla="*/ 1703126 h 14548276"/>
              <a:gd name="connsiteX14" fmla="*/ 9066404 w 9066404"/>
              <a:gd name="connsiteY14" fmla="*/ 1703126 h 14548276"/>
              <a:gd name="connsiteX15" fmla="*/ 9066404 w 9066404"/>
              <a:gd name="connsiteY15" fmla="*/ 14548276 h 14548276"/>
              <a:gd name="connsiteX16" fmla="*/ 7689849 w 9066404"/>
              <a:gd name="connsiteY16" fmla="*/ 14548276 h 14548276"/>
              <a:gd name="connsiteX17" fmla="*/ 7689849 w 9066404"/>
              <a:gd name="connsiteY17" fmla="*/ 14548271 h 14548276"/>
              <a:gd name="connsiteX18" fmla="*/ 5946593 w 9066404"/>
              <a:gd name="connsiteY18" fmla="*/ 14548271 h 14548276"/>
              <a:gd name="connsiteX19" fmla="*/ 5946588 w 9066404"/>
              <a:gd name="connsiteY19" fmla="*/ 14548276 h 14548276"/>
              <a:gd name="connsiteX20" fmla="*/ 1536989 w 9066404"/>
              <a:gd name="connsiteY20" fmla="*/ 14548275 h 14548276"/>
              <a:gd name="connsiteX21" fmla="*/ 831848 w 9066404"/>
              <a:gd name="connsiteY21" fmla="*/ 13344092 h 14548276"/>
              <a:gd name="connsiteX22" fmla="*/ 831848 w 9066404"/>
              <a:gd name="connsiteY22" fmla="*/ 4370614 h 14548276"/>
              <a:gd name="connsiteX23" fmla="*/ 831849 w 9066404"/>
              <a:gd name="connsiteY23" fmla="*/ 4370613 h 14548276"/>
              <a:gd name="connsiteX24" fmla="*/ 831849 w 9066404"/>
              <a:gd name="connsiteY24" fmla="*/ 2356270 h 14548276"/>
              <a:gd name="connsiteX25" fmla="*/ 831848 w 9066404"/>
              <a:gd name="connsiteY25" fmla="*/ 2356270 h 14548276"/>
              <a:gd name="connsiteX26" fmla="*/ 831848 w 9066404"/>
              <a:gd name="connsiteY26" fmla="*/ 1703126 h 14548276"/>
              <a:gd name="connsiteX27" fmla="*/ 0 w 9066404"/>
              <a:gd name="connsiteY27" fmla="*/ 1703126 h 14548276"/>
              <a:gd name="connsiteX28" fmla="*/ 0 w 9066404"/>
              <a:gd name="connsiteY28" fmla="*/ 2356270 h 14548276"/>
              <a:gd name="connsiteX0" fmla="*/ 0 w 9066404"/>
              <a:gd name="connsiteY0" fmla="*/ 1703126 h 14548276"/>
              <a:gd name="connsiteX1" fmla="*/ 6794503 w 9066404"/>
              <a:gd name="connsiteY1" fmla="*/ 0 h 14548276"/>
              <a:gd name="connsiteX2" fmla="*/ 6794503 w 9066404"/>
              <a:gd name="connsiteY2" fmla="*/ 2356270 h 14548276"/>
              <a:gd name="connsiteX3" fmla="*/ 5043952 w 9066404"/>
              <a:gd name="connsiteY3" fmla="*/ 2356270 h 14548276"/>
              <a:gd name="connsiteX4" fmla="*/ 4954359 w 9066404"/>
              <a:gd name="connsiteY4" fmla="*/ 2204961 h 14548276"/>
              <a:gd name="connsiteX5" fmla="*/ 3011653 w 9066404"/>
              <a:gd name="connsiteY5" fmla="*/ 2190809 h 14548276"/>
              <a:gd name="connsiteX6" fmla="*/ 2846192 w 9066404"/>
              <a:gd name="connsiteY6" fmla="*/ 2356270 h 14548276"/>
              <a:gd name="connsiteX7" fmla="*/ 5043952 w 9066404"/>
              <a:gd name="connsiteY7" fmla="*/ 2356270 h 14548276"/>
              <a:gd name="connsiteX8" fmla="*/ 7689849 w 9066404"/>
              <a:gd name="connsiteY8" fmla="*/ 6824794 h 14548276"/>
              <a:gd name="connsiteX9" fmla="*/ 7689849 w 9066404"/>
              <a:gd name="connsiteY9" fmla="*/ 12805015 h 14548276"/>
              <a:gd name="connsiteX10" fmla="*/ 7798060 w 9066404"/>
              <a:gd name="connsiteY10" fmla="*/ 12696804 h 14548276"/>
              <a:gd name="connsiteX11" fmla="*/ 7798060 w 9066404"/>
              <a:gd name="connsiteY11" fmla="*/ 7007546 h 14548276"/>
              <a:gd name="connsiteX12" fmla="*/ 7689849 w 9066404"/>
              <a:gd name="connsiteY12" fmla="*/ 6824794 h 14548276"/>
              <a:gd name="connsiteX13" fmla="*/ 7689849 w 9066404"/>
              <a:gd name="connsiteY13" fmla="*/ 1703126 h 14548276"/>
              <a:gd name="connsiteX14" fmla="*/ 9066404 w 9066404"/>
              <a:gd name="connsiteY14" fmla="*/ 1703126 h 14548276"/>
              <a:gd name="connsiteX15" fmla="*/ 9066404 w 9066404"/>
              <a:gd name="connsiteY15" fmla="*/ 14548276 h 14548276"/>
              <a:gd name="connsiteX16" fmla="*/ 7689849 w 9066404"/>
              <a:gd name="connsiteY16" fmla="*/ 14548276 h 14548276"/>
              <a:gd name="connsiteX17" fmla="*/ 7689849 w 9066404"/>
              <a:gd name="connsiteY17" fmla="*/ 14548271 h 14548276"/>
              <a:gd name="connsiteX18" fmla="*/ 5946593 w 9066404"/>
              <a:gd name="connsiteY18" fmla="*/ 14548271 h 14548276"/>
              <a:gd name="connsiteX19" fmla="*/ 5946588 w 9066404"/>
              <a:gd name="connsiteY19" fmla="*/ 14548276 h 14548276"/>
              <a:gd name="connsiteX20" fmla="*/ 1536989 w 9066404"/>
              <a:gd name="connsiteY20" fmla="*/ 14548275 h 14548276"/>
              <a:gd name="connsiteX21" fmla="*/ 831848 w 9066404"/>
              <a:gd name="connsiteY21" fmla="*/ 13344092 h 14548276"/>
              <a:gd name="connsiteX22" fmla="*/ 831848 w 9066404"/>
              <a:gd name="connsiteY22" fmla="*/ 4370614 h 14548276"/>
              <a:gd name="connsiteX23" fmla="*/ 831849 w 9066404"/>
              <a:gd name="connsiteY23" fmla="*/ 4370613 h 14548276"/>
              <a:gd name="connsiteX24" fmla="*/ 831849 w 9066404"/>
              <a:gd name="connsiteY24" fmla="*/ 2356270 h 14548276"/>
              <a:gd name="connsiteX25" fmla="*/ 831848 w 9066404"/>
              <a:gd name="connsiteY25" fmla="*/ 2356270 h 14548276"/>
              <a:gd name="connsiteX26" fmla="*/ 831848 w 9066404"/>
              <a:gd name="connsiteY26" fmla="*/ 1703126 h 14548276"/>
              <a:gd name="connsiteX27" fmla="*/ 0 w 9066404"/>
              <a:gd name="connsiteY27" fmla="*/ 1703126 h 14548276"/>
              <a:gd name="connsiteX0" fmla="*/ 0 w 8234556"/>
              <a:gd name="connsiteY0" fmla="*/ 1703126 h 14548276"/>
              <a:gd name="connsiteX1" fmla="*/ 5962655 w 8234556"/>
              <a:gd name="connsiteY1" fmla="*/ 0 h 14548276"/>
              <a:gd name="connsiteX2" fmla="*/ 5962655 w 8234556"/>
              <a:gd name="connsiteY2" fmla="*/ 2356270 h 14548276"/>
              <a:gd name="connsiteX3" fmla="*/ 4212104 w 8234556"/>
              <a:gd name="connsiteY3" fmla="*/ 2356270 h 14548276"/>
              <a:gd name="connsiteX4" fmla="*/ 4122511 w 8234556"/>
              <a:gd name="connsiteY4" fmla="*/ 2204961 h 14548276"/>
              <a:gd name="connsiteX5" fmla="*/ 2179805 w 8234556"/>
              <a:gd name="connsiteY5" fmla="*/ 2190809 h 14548276"/>
              <a:gd name="connsiteX6" fmla="*/ 2014344 w 8234556"/>
              <a:gd name="connsiteY6" fmla="*/ 2356270 h 14548276"/>
              <a:gd name="connsiteX7" fmla="*/ 4212104 w 8234556"/>
              <a:gd name="connsiteY7" fmla="*/ 2356270 h 14548276"/>
              <a:gd name="connsiteX8" fmla="*/ 6858001 w 8234556"/>
              <a:gd name="connsiteY8" fmla="*/ 6824794 h 14548276"/>
              <a:gd name="connsiteX9" fmla="*/ 6858001 w 8234556"/>
              <a:gd name="connsiteY9" fmla="*/ 12805015 h 14548276"/>
              <a:gd name="connsiteX10" fmla="*/ 6966212 w 8234556"/>
              <a:gd name="connsiteY10" fmla="*/ 12696804 h 14548276"/>
              <a:gd name="connsiteX11" fmla="*/ 6966212 w 8234556"/>
              <a:gd name="connsiteY11" fmla="*/ 7007546 h 14548276"/>
              <a:gd name="connsiteX12" fmla="*/ 6858001 w 8234556"/>
              <a:gd name="connsiteY12" fmla="*/ 6824794 h 14548276"/>
              <a:gd name="connsiteX13" fmla="*/ 6858001 w 8234556"/>
              <a:gd name="connsiteY13" fmla="*/ 1703126 h 14548276"/>
              <a:gd name="connsiteX14" fmla="*/ 8234556 w 8234556"/>
              <a:gd name="connsiteY14" fmla="*/ 1703126 h 14548276"/>
              <a:gd name="connsiteX15" fmla="*/ 8234556 w 8234556"/>
              <a:gd name="connsiteY15" fmla="*/ 14548276 h 14548276"/>
              <a:gd name="connsiteX16" fmla="*/ 6858001 w 8234556"/>
              <a:gd name="connsiteY16" fmla="*/ 14548276 h 14548276"/>
              <a:gd name="connsiteX17" fmla="*/ 6858001 w 8234556"/>
              <a:gd name="connsiteY17" fmla="*/ 14548271 h 14548276"/>
              <a:gd name="connsiteX18" fmla="*/ 5114745 w 8234556"/>
              <a:gd name="connsiteY18" fmla="*/ 14548271 h 14548276"/>
              <a:gd name="connsiteX19" fmla="*/ 5114740 w 8234556"/>
              <a:gd name="connsiteY19" fmla="*/ 14548276 h 14548276"/>
              <a:gd name="connsiteX20" fmla="*/ 705141 w 8234556"/>
              <a:gd name="connsiteY20" fmla="*/ 14548275 h 14548276"/>
              <a:gd name="connsiteX21" fmla="*/ 0 w 8234556"/>
              <a:gd name="connsiteY21" fmla="*/ 13344092 h 14548276"/>
              <a:gd name="connsiteX22" fmla="*/ 0 w 8234556"/>
              <a:gd name="connsiteY22" fmla="*/ 4370614 h 14548276"/>
              <a:gd name="connsiteX23" fmla="*/ 1 w 8234556"/>
              <a:gd name="connsiteY23" fmla="*/ 4370613 h 14548276"/>
              <a:gd name="connsiteX24" fmla="*/ 1 w 8234556"/>
              <a:gd name="connsiteY24" fmla="*/ 2356270 h 14548276"/>
              <a:gd name="connsiteX25" fmla="*/ 0 w 8234556"/>
              <a:gd name="connsiteY25" fmla="*/ 2356270 h 14548276"/>
              <a:gd name="connsiteX26" fmla="*/ 0 w 8234556"/>
              <a:gd name="connsiteY26" fmla="*/ 1703126 h 14548276"/>
              <a:gd name="connsiteX0" fmla="*/ 0 w 8234556"/>
              <a:gd name="connsiteY0" fmla="*/ 2356270 h 14548276"/>
              <a:gd name="connsiteX1" fmla="*/ 5962655 w 8234556"/>
              <a:gd name="connsiteY1" fmla="*/ 0 h 14548276"/>
              <a:gd name="connsiteX2" fmla="*/ 5962655 w 8234556"/>
              <a:gd name="connsiteY2" fmla="*/ 2356270 h 14548276"/>
              <a:gd name="connsiteX3" fmla="*/ 4212104 w 8234556"/>
              <a:gd name="connsiteY3" fmla="*/ 2356270 h 14548276"/>
              <a:gd name="connsiteX4" fmla="*/ 4122511 w 8234556"/>
              <a:gd name="connsiteY4" fmla="*/ 2204961 h 14548276"/>
              <a:gd name="connsiteX5" fmla="*/ 2179805 w 8234556"/>
              <a:gd name="connsiteY5" fmla="*/ 2190809 h 14548276"/>
              <a:gd name="connsiteX6" fmla="*/ 2014344 w 8234556"/>
              <a:gd name="connsiteY6" fmla="*/ 2356270 h 14548276"/>
              <a:gd name="connsiteX7" fmla="*/ 4212104 w 8234556"/>
              <a:gd name="connsiteY7" fmla="*/ 2356270 h 14548276"/>
              <a:gd name="connsiteX8" fmla="*/ 6858001 w 8234556"/>
              <a:gd name="connsiteY8" fmla="*/ 6824794 h 14548276"/>
              <a:gd name="connsiteX9" fmla="*/ 6858001 w 8234556"/>
              <a:gd name="connsiteY9" fmla="*/ 12805015 h 14548276"/>
              <a:gd name="connsiteX10" fmla="*/ 6966212 w 8234556"/>
              <a:gd name="connsiteY10" fmla="*/ 12696804 h 14548276"/>
              <a:gd name="connsiteX11" fmla="*/ 6966212 w 8234556"/>
              <a:gd name="connsiteY11" fmla="*/ 7007546 h 14548276"/>
              <a:gd name="connsiteX12" fmla="*/ 6858001 w 8234556"/>
              <a:gd name="connsiteY12" fmla="*/ 6824794 h 14548276"/>
              <a:gd name="connsiteX13" fmla="*/ 6858001 w 8234556"/>
              <a:gd name="connsiteY13" fmla="*/ 1703126 h 14548276"/>
              <a:gd name="connsiteX14" fmla="*/ 8234556 w 8234556"/>
              <a:gd name="connsiteY14" fmla="*/ 1703126 h 14548276"/>
              <a:gd name="connsiteX15" fmla="*/ 8234556 w 8234556"/>
              <a:gd name="connsiteY15" fmla="*/ 14548276 h 14548276"/>
              <a:gd name="connsiteX16" fmla="*/ 6858001 w 8234556"/>
              <a:gd name="connsiteY16" fmla="*/ 14548276 h 14548276"/>
              <a:gd name="connsiteX17" fmla="*/ 6858001 w 8234556"/>
              <a:gd name="connsiteY17" fmla="*/ 14548271 h 14548276"/>
              <a:gd name="connsiteX18" fmla="*/ 5114745 w 8234556"/>
              <a:gd name="connsiteY18" fmla="*/ 14548271 h 14548276"/>
              <a:gd name="connsiteX19" fmla="*/ 5114740 w 8234556"/>
              <a:gd name="connsiteY19" fmla="*/ 14548276 h 14548276"/>
              <a:gd name="connsiteX20" fmla="*/ 705141 w 8234556"/>
              <a:gd name="connsiteY20" fmla="*/ 14548275 h 14548276"/>
              <a:gd name="connsiteX21" fmla="*/ 0 w 8234556"/>
              <a:gd name="connsiteY21" fmla="*/ 13344092 h 14548276"/>
              <a:gd name="connsiteX22" fmla="*/ 0 w 8234556"/>
              <a:gd name="connsiteY22" fmla="*/ 4370614 h 14548276"/>
              <a:gd name="connsiteX23" fmla="*/ 1 w 8234556"/>
              <a:gd name="connsiteY23" fmla="*/ 4370613 h 14548276"/>
              <a:gd name="connsiteX24" fmla="*/ 1 w 8234556"/>
              <a:gd name="connsiteY24" fmla="*/ 2356270 h 14548276"/>
              <a:gd name="connsiteX25" fmla="*/ 0 w 8234556"/>
              <a:gd name="connsiteY25" fmla="*/ 2356270 h 14548276"/>
              <a:gd name="connsiteX0" fmla="*/ 0 w 8234556"/>
              <a:gd name="connsiteY0" fmla="*/ 653144 h 12845150"/>
              <a:gd name="connsiteX1" fmla="*/ 5962655 w 8234556"/>
              <a:gd name="connsiteY1" fmla="*/ 653144 h 12845150"/>
              <a:gd name="connsiteX2" fmla="*/ 4212104 w 8234556"/>
              <a:gd name="connsiteY2" fmla="*/ 653144 h 12845150"/>
              <a:gd name="connsiteX3" fmla="*/ 4122511 w 8234556"/>
              <a:gd name="connsiteY3" fmla="*/ 501835 h 12845150"/>
              <a:gd name="connsiteX4" fmla="*/ 2179805 w 8234556"/>
              <a:gd name="connsiteY4" fmla="*/ 487683 h 12845150"/>
              <a:gd name="connsiteX5" fmla="*/ 2014344 w 8234556"/>
              <a:gd name="connsiteY5" fmla="*/ 653144 h 12845150"/>
              <a:gd name="connsiteX6" fmla="*/ 4212104 w 8234556"/>
              <a:gd name="connsiteY6" fmla="*/ 653144 h 12845150"/>
              <a:gd name="connsiteX7" fmla="*/ 6858001 w 8234556"/>
              <a:gd name="connsiteY7" fmla="*/ 5121668 h 12845150"/>
              <a:gd name="connsiteX8" fmla="*/ 6858001 w 8234556"/>
              <a:gd name="connsiteY8" fmla="*/ 11101889 h 12845150"/>
              <a:gd name="connsiteX9" fmla="*/ 6966212 w 8234556"/>
              <a:gd name="connsiteY9" fmla="*/ 10993678 h 12845150"/>
              <a:gd name="connsiteX10" fmla="*/ 6966212 w 8234556"/>
              <a:gd name="connsiteY10" fmla="*/ 5304420 h 12845150"/>
              <a:gd name="connsiteX11" fmla="*/ 6858001 w 8234556"/>
              <a:gd name="connsiteY11" fmla="*/ 5121668 h 12845150"/>
              <a:gd name="connsiteX12" fmla="*/ 6858001 w 8234556"/>
              <a:gd name="connsiteY12" fmla="*/ 0 h 12845150"/>
              <a:gd name="connsiteX13" fmla="*/ 8234556 w 8234556"/>
              <a:gd name="connsiteY13" fmla="*/ 0 h 12845150"/>
              <a:gd name="connsiteX14" fmla="*/ 8234556 w 8234556"/>
              <a:gd name="connsiteY14" fmla="*/ 12845150 h 12845150"/>
              <a:gd name="connsiteX15" fmla="*/ 6858001 w 8234556"/>
              <a:gd name="connsiteY15" fmla="*/ 12845150 h 12845150"/>
              <a:gd name="connsiteX16" fmla="*/ 6858001 w 8234556"/>
              <a:gd name="connsiteY16" fmla="*/ 12845145 h 12845150"/>
              <a:gd name="connsiteX17" fmla="*/ 5114745 w 8234556"/>
              <a:gd name="connsiteY17" fmla="*/ 12845145 h 12845150"/>
              <a:gd name="connsiteX18" fmla="*/ 5114740 w 8234556"/>
              <a:gd name="connsiteY18" fmla="*/ 12845150 h 12845150"/>
              <a:gd name="connsiteX19" fmla="*/ 705141 w 8234556"/>
              <a:gd name="connsiteY19" fmla="*/ 12845149 h 12845150"/>
              <a:gd name="connsiteX20" fmla="*/ 0 w 8234556"/>
              <a:gd name="connsiteY20" fmla="*/ 11640966 h 12845150"/>
              <a:gd name="connsiteX21" fmla="*/ 0 w 8234556"/>
              <a:gd name="connsiteY21" fmla="*/ 2667488 h 12845150"/>
              <a:gd name="connsiteX22" fmla="*/ 1 w 8234556"/>
              <a:gd name="connsiteY22" fmla="*/ 2667487 h 12845150"/>
              <a:gd name="connsiteX23" fmla="*/ 1 w 8234556"/>
              <a:gd name="connsiteY23" fmla="*/ 653144 h 12845150"/>
              <a:gd name="connsiteX24" fmla="*/ 0 w 8234556"/>
              <a:gd name="connsiteY24" fmla="*/ 653144 h 12845150"/>
              <a:gd name="connsiteX0" fmla="*/ 0 w 8234556"/>
              <a:gd name="connsiteY0" fmla="*/ 653144 h 12845150"/>
              <a:gd name="connsiteX1" fmla="*/ 4212104 w 8234556"/>
              <a:gd name="connsiteY1" fmla="*/ 653144 h 12845150"/>
              <a:gd name="connsiteX2" fmla="*/ 4122511 w 8234556"/>
              <a:gd name="connsiteY2" fmla="*/ 501835 h 12845150"/>
              <a:gd name="connsiteX3" fmla="*/ 2179805 w 8234556"/>
              <a:gd name="connsiteY3" fmla="*/ 487683 h 12845150"/>
              <a:gd name="connsiteX4" fmla="*/ 2014344 w 8234556"/>
              <a:gd name="connsiteY4" fmla="*/ 653144 h 12845150"/>
              <a:gd name="connsiteX5" fmla="*/ 4212104 w 8234556"/>
              <a:gd name="connsiteY5" fmla="*/ 653144 h 12845150"/>
              <a:gd name="connsiteX6" fmla="*/ 6858001 w 8234556"/>
              <a:gd name="connsiteY6" fmla="*/ 5121668 h 12845150"/>
              <a:gd name="connsiteX7" fmla="*/ 6858001 w 8234556"/>
              <a:gd name="connsiteY7" fmla="*/ 11101889 h 12845150"/>
              <a:gd name="connsiteX8" fmla="*/ 6966212 w 8234556"/>
              <a:gd name="connsiteY8" fmla="*/ 10993678 h 12845150"/>
              <a:gd name="connsiteX9" fmla="*/ 6966212 w 8234556"/>
              <a:gd name="connsiteY9" fmla="*/ 5304420 h 12845150"/>
              <a:gd name="connsiteX10" fmla="*/ 6858001 w 8234556"/>
              <a:gd name="connsiteY10" fmla="*/ 5121668 h 12845150"/>
              <a:gd name="connsiteX11" fmla="*/ 6858001 w 8234556"/>
              <a:gd name="connsiteY11" fmla="*/ 0 h 12845150"/>
              <a:gd name="connsiteX12" fmla="*/ 8234556 w 8234556"/>
              <a:gd name="connsiteY12" fmla="*/ 0 h 12845150"/>
              <a:gd name="connsiteX13" fmla="*/ 8234556 w 8234556"/>
              <a:gd name="connsiteY13" fmla="*/ 12845150 h 12845150"/>
              <a:gd name="connsiteX14" fmla="*/ 6858001 w 8234556"/>
              <a:gd name="connsiteY14" fmla="*/ 12845150 h 12845150"/>
              <a:gd name="connsiteX15" fmla="*/ 6858001 w 8234556"/>
              <a:gd name="connsiteY15" fmla="*/ 12845145 h 12845150"/>
              <a:gd name="connsiteX16" fmla="*/ 5114745 w 8234556"/>
              <a:gd name="connsiteY16" fmla="*/ 12845145 h 12845150"/>
              <a:gd name="connsiteX17" fmla="*/ 5114740 w 8234556"/>
              <a:gd name="connsiteY17" fmla="*/ 12845150 h 12845150"/>
              <a:gd name="connsiteX18" fmla="*/ 705141 w 8234556"/>
              <a:gd name="connsiteY18" fmla="*/ 12845149 h 12845150"/>
              <a:gd name="connsiteX19" fmla="*/ 0 w 8234556"/>
              <a:gd name="connsiteY19" fmla="*/ 11640966 h 12845150"/>
              <a:gd name="connsiteX20" fmla="*/ 0 w 8234556"/>
              <a:gd name="connsiteY20" fmla="*/ 2667488 h 12845150"/>
              <a:gd name="connsiteX21" fmla="*/ 1 w 8234556"/>
              <a:gd name="connsiteY21" fmla="*/ 2667487 h 12845150"/>
              <a:gd name="connsiteX22" fmla="*/ 1 w 8234556"/>
              <a:gd name="connsiteY22" fmla="*/ 653144 h 12845150"/>
              <a:gd name="connsiteX23" fmla="*/ 0 w 8234556"/>
              <a:gd name="connsiteY23" fmla="*/ 653144 h 12845150"/>
              <a:gd name="connsiteX0" fmla="*/ 0 w 8234556"/>
              <a:gd name="connsiteY0" fmla="*/ 653144 h 12845150"/>
              <a:gd name="connsiteX1" fmla="*/ 4212104 w 8234556"/>
              <a:gd name="connsiteY1" fmla="*/ 653144 h 12845150"/>
              <a:gd name="connsiteX2" fmla="*/ 2179805 w 8234556"/>
              <a:gd name="connsiteY2" fmla="*/ 487683 h 12845150"/>
              <a:gd name="connsiteX3" fmla="*/ 2014344 w 8234556"/>
              <a:gd name="connsiteY3" fmla="*/ 653144 h 12845150"/>
              <a:gd name="connsiteX4" fmla="*/ 4212104 w 8234556"/>
              <a:gd name="connsiteY4" fmla="*/ 653144 h 12845150"/>
              <a:gd name="connsiteX5" fmla="*/ 6858001 w 8234556"/>
              <a:gd name="connsiteY5" fmla="*/ 5121668 h 12845150"/>
              <a:gd name="connsiteX6" fmla="*/ 6858001 w 8234556"/>
              <a:gd name="connsiteY6" fmla="*/ 11101889 h 12845150"/>
              <a:gd name="connsiteX7" fmla="*/ 6966212 w 8234556"/>
              <a:gd name="connsiteY7" fmla="*/ 10993678 h 12845150"/>
              <a:gd name="connsiteX8" fmla="*/ 6966212 w 8234556"/>
              <a:gd name="connsiteY8" fmla="*/ 5304420 h 12845150"/>
              <a:gd name="connsiteX9" fmla="*/ 6858001 w 8234556"/>
              <a:gd name="connsiteY9" fmla="*/ 5121668 h 12845150"/>
              <a:gd name="connsiteX10" fmla="*/ 6858001 w 8234556"/>
              <a:gd name="connsiteY10" fmla="*/ 0 h 12845150"/>
              <a:gd name="connsiteX11" fmla="*/ 8234556 w 8234556"/>
              <a:gd name="connsiteY11" fmla="*/ 0 h 12845150"/>
              <a:gd name="connsiteX12" fmla="*/ 8234556 w 8234556"/>
              <a:gd name="connsiteY12" fmla="*/ 12845150 h 12845150"/>
              <a:gd name="connsiteX13" fmla="*/ 6858001 w 8234556"/>
              <a:gd name="connsiteY13" fmla="*/ 12845150 h 12845150"/>
              <a:gd name="connsiteX14" fmla="*/ 6858001 w 8234556"/>
              <a:gd name="connsiteY14" fmla="*/ 12845145 h 12845150"/>
              <a:gd name="connsiteX15" fmla="*/ 5114745 w 8234556"/>
              <a:gd name="connsiteY15" fmla="*/ 12845145 h 12845150"/>
              <a:gd name="connsiteX16" fmla="*/ 5114740 w 8234556"/>
              <a:gd name="connsiteY16" fmla="*/ 12845150 h 12845150"/>
              <a:gd name="connsiteX17" fmla="*/ 705141 w 8234556"/>
              <a:gd name="connsiteY17" fmla="*/ 12845149 h 12845150"/>
              <a:gd name="connsiteX18" fmla="*/ 0 w 8234556"/>
              <a:gd name="connsiteY18" fmla="*/ 11640966 h 12845150"/>
              <a:gd name="connsiteX19" fmla="*/ 0 w 8234556"/>
              <a:gd name="connsiteY19" fmla="*/ 2667488 h 12845150"/>
              <a:gd name="connsiteX20" fmla="*/ 1 w 8234556"/>
              <a:gd name="connsiteY20" fmla="*/ 2667487 h 12845150"/>
              <a:gd name="connsiteX21" fmla="*/ 1 w 8234556"/>
              <a:gd name="connsiteY21" fmla="*/ 653144 h 12845150"/>
              <a:gd name="connsiteX22" fmla="*/ 0 w 8234556"/>
              <a:gd name="connsiteY22" fmla="*/ 653144 h 12845150"/>
              <a:gd name="connsiteX0" fmla="*/ 0 w 8234556"/>
              <a:gd name="connsiteY0" fmla="*/ 653144 h 12845150"/>
              <a:gd name="connsiteX1" fmla="*/ 4212104 w 8234556"/>
              <a:gd name="connsiteY1" fmla="*/ 653144 h 12845150"/>
              <a:gd name="connsiteX2" fmla="*/ 2014344 w 8234556"/>
              <a:gd name="connsiteY2" fmla="*/ 653144 h 12845150"/>
              <a:gd name="connsiteX3" fmla="*/ 4212104 w 8234556"/>
              <a:gd name="connsiteY3" fmla="*/ 653144 h 12845150"/>
              <a:gd name="connsiteX4" fmla="*/ 6858001 w 8234556"/>
              <a:gd name="connsiteY4" fmla="*/ 5121668 h 12845150"/>
              <a:gd name="connsiteX5" fmla="*/ 6858001 w 8234556"/>
              <a:gd name="connsiteY5" fmla="*/ 11101889 h 12845150"/>
              <a:gd name="connsiteX6" fmla="*/ 6966212 w 8234556"/>
              <a:gd name="connsiteY6" fmla="*/ 10993678 h 12845150"/>
              <a:gd name="connsiteX7" fmla="*/ 6966212 w 8234556"/>
              <a:gd name="connsiteY7" fmla="*/ 5304420 h 12845150"/>
              <a:gd name="connsiteX8" fmla="*/ 6858001 w 8234556"/>
              <a:gd name="connsiteY8" fmla="*/ 5121668 h 12845150"/>
              <a:gd name="connsiteX9" fmla="*/ 6858001 w 8234556"/>
              <a:gd name="connsiteY9" fmla="*/ 0 h 12845150"/>
              <a:gd name="connsiteX10" fmla="*/ 8234556 w 8234556"/>
              <a:gd name="connsiteY10" fmla="*/ 0 h 12845150"/>
              <a:gd name="connsiteX11" fmla="*/ 8234556 w 8234556"/>
              <a:gd name="connsiteY11" fmla="*/ 12845150 h 12845150"/>
              <a:gd name="connsiteX12" fmla="*/ 6858001 w 8234556"/>
              <a:gd name="connsiteY12" fmla="*/ 12845150 h 12845150"/>
              <a:gd name="connsiteX13" fmla="*/ 6858001 w 8234556"/>
              <a:gd name="connsiteY13" fmla="*/ 12845145 h 12845150"/>
              <a:gd name="connsiteX14" fmla="*/ 5114745 w 8234556"/>
              <a:gd name="connsiteY14" fmla="*/ 12845145 h 12845150"/>
              <a:gd name="connsiteX15" fmla="*/ 5114740 w 8234556"/>
              <a:gd name="connsiteY15" fmla="*/ 12845150 h 12845150"/>
              <a:gd name="connsiteX16" fmla="*/ 705141 w 8234556"/>
              <a:gd name="connsiteY16" fmla="*/ 12845149 h 12845150"/>
              <a:gd name="connsiteX17" fmla="*/ 0 w 8234556"/>
              <a:gd name="connsiteY17" fmla="*/ 11640966 h 12845150"/>
              <a:gd name="connsiteX18" fmla="*/ 0 w 8234556"/>
              <a:gd name="connsiteY18" fmla="*/ 2667488 h 12845150"/>
              <a:gd name="connsiteX19" fmla="*/ 1 w 8234556"/>
              <a:gd name="connsiteY19" fmla="*/ 2667487 h 12845150"/>
              <a:gd name="connsiteX20" fmla="*/ 1 w 8234556"/>
              <a:gd name="connsiteY20" fmla="*/ 653144 h 12845150"/>
              <a:gd name="connsiteX21" fmla="*/ 0 w 8234556"/>
              <a:gd name="connsiteY21" fmla="*/ 653144 h 12845150"/>
              <a:gd name="connsiteX0" fmla="*/ 0 w 8234556"/>
              <a:gd name="connsiteY0" fmla="*/ 653144 h 12845150"/>
              <a:gd name="connsiteX1" fmla="*/ 4212104 w 8234556"/>
              <a:gd name="connsiteY1" fmla="*/ 653144 h 12845150"/>
              <a:gd name="connsiteX2" fmla="*/ 2014344 w 8234556"/>
              <a:gd name="connsiteY2" fmla="*/ 653144 h 12845150"/>
              <a:gd name="connsiteX3" fmla="*/ 4212104 w 8234556"/>
              <a:gd name="connsiteY3" fmla="*/ 653144 h 12845150"/>
              <a:gd name="connsiteX4" fmla="*/ 6858001 w 8234556"/>
              <a:gd name="connsiteY4" fmla="*/ 5121668 h 12845150"/>
              <a:gd name="connsiteX5" fmla="*/ 6858001 w 8234556"/>
              <a:gd name="connsiteY5" fmla="*/ 11101889 h 12845150"/>
              <a:gd name="connsiteX6" fmla="*/ 6966212 w 8234556"/>
              <a:gd name="connsiteY6" fmla="*/ 10993678 h 12845150"/>
              <a:gd name="connsiteX7" fmla="*/ 6966212 w 8234556"/>
              <a:gd name="connsiteY7" fmla="*/ 5304420 h 12845150"/>
              <a:gd name="connsiteX8" fmla="*/ 6858001 w 8234556"/>
              <a:gd name="connsiteY8" fmla="*/ 5121668 h 12845150"/>
              <a:gd name="connsiteX9" fmla="*/ 8234556 w 8234556"/>
              <a:gd name="connsiteY9" fmla="*/ 0 h 12845150"/>
              <a:gd name="connsiteX10" fmla="*/ 8234556 w 8234556"/>
              <a:gd name="connsiteY10" fmla="*/ 12845150 h 12845150"/>
              <a:gd name="connsiteX11" fmla="*/ 6858001 w 8234556"/>
              <a:gd name="connsiteY11" fmla="*/ 12845150 h 12845150"/>
              <a:gd name="connsiteX12" fmla="*/ 6858001 w 8234556"/>
              <a:gd name="connsiteY12" fmla="*/ 12845145 h 12845150"/>
              <a:gd name="connsiteX13" fmla="*/ 5114745 w 8234556"/>
              <a:gd name="connsiteY13" fmla="*/ 12845145 h 12845150"/>
              <a:gd name="connsiteX14" fmla="*/ 5114740 w 8234556"/>
              <a:gd name="connsiteY14" fmla="*/ 12845150 h 12845150"/>
              <a:gd name="connsiteX15" fmla="*/ 705141 w 8234556"/>
              <a:gd name="connsiteY15" fmla="*/ 12845149 h 12845150"/>
              <a:gd name="connsiteX16" fmla="*/ 0 w 8234556"/>
              <a:gd name="connsiteY16" fmla="*/ 11640966 h 12845150"/>
              <a:gd name="connsiteX17" fmla="*/ 0 w 8234556"/>
              <a:gd name="connsiteY17" fmla="*/ 2667488 h 12845150"/>
              <a:gd name="connsiteX18" fmla="*/ 1 w 8234556"/>
              <a:gd name="connsiteY18" fmla="*/ 2667487 h 12845150"/>
              <a:gd name="connsiteX19" fmla="*/ 1 w 8234556"/>
              <a:gd name="connsiteY19" fmla="*/ 653144 h 12845150"/>
              <a:gd name="connsiteX20" fmla="*/ 0 w 8234556"/>
              <a:gd name="connsiteY20" fmla="*/ 653144 h 12845150"/>
              <a:gd name="connsiteX0" fmla="*/ 0 w 8234556"/>
              <a:gd name="connsiteY0" fmla="*/ 0 h 12192006"/>
              <a:gd name="connsiteX1" fmla="*/ 4212104 w 8234556"/>
              <a:gd name="connsiteY1" fmla="*/ 0 h 12192006"/>
              <a:gd name="connsiteX2" fmla="*/ 2014344 w 8234556"/>
              <a:gd name="connsiteY2" fmla="*/ 0 h 12192006"/>
              <a:gd name="connsiteX3" fmla="*/ 4212104 w 8234556"/>
              <a:gd name="connsiteY3" fmla="*/ 0 h 12192006"/>
              <a:gd name="connsiteX4" fmla="*/ 6858001 w 8234556"/>
              <a:gd name="connsiteY4" fmla="*/ 4468524 h 12192006"/>
              <a:gd name="connsiteX5" fmla="*/ 6858001 w 8234556"/>
              <a:gd name="connsiteY5" fmla="*/ 10448745 h 12192006"/>
              <a:gd name="connsiteX6" fmla="*/ 6966212 w 8234556"/>
              <a:gd name="connsiteY6" fmla="*/ 10340534 h 12192006"/>
              <a:gd name="connsiteX7" fmla="*/ 6966212 w 8234556"/>
              <a:gd name="connsiteY7" fmla="*/ 4651276 h 12192006"/>
              <a:gd name="connsiteX8" fmla="*/ 6858001 w 8234556"/>
              <a:gd name="connsiteY8" fmla="*/ 4468524 h 12192006"/>
              <a:gd name="connsiteX9" fmla="*/ 8234556 w 8234556"/>
              <a:gd name="connsiteY9" fmla="*/ 12192006 h 12192006"/>
              <a:gd name="connsiteX10" fmla="*/ 6858001 w 8234556"/>
              <a:gd name="connsiteY10" fmla="*/ 12192006 h 12192006"/>
              <a:gd name="connsiteX11" fmla="*/ 6858001 w 8234556"/>
              <a:gd name="connsiteY11" fmla="*/ 12192001 h 12192006"/>
              <a:gd name="connsiteX12" fmla="*/ 5114745 w 8234556"/>
              <a:gd name="connsiteY12" fmla="*/ 12192001 h 12192006"/>
              <a:gd name="connsiteX13" fmla="*/ 5114740 w 8234556"/>
              <a:gd name="connsiteY13" fmla="*/ 12192006 h 12192006"/>
              <a:gd name="connsiteX14" fmla="*/ 705141 w 8234556"/>
              <a:gd name="connsiteY14" fmla="*/ 12192005 h 12192006"/>
              <a:gd name="connsiteX15" fmla="*/ 0 w 8234556"/>
              <a:gd name="connsiteY15" fmla="*/ 10987822 h 12192006"/>
              <a:gd name="connsiteX16" fmla="*/ 0 w 8234556"/>
              <a:gd name="connsiteY16" fmla="*/ 2014344 h 12192006"/>
              <a:gd name="connsiteX17" fmla="*/ 1 w 8234556"/>
              <a:gd name="connsiteY17" fmla="*/ 2014343 h 12192006"/>
              <a:gd name="connsiteX18" fmla="*/ 1 w 8234556"/>
              <a:gd name="connsiteY18" fmla="*/ 0 h 12192006"/>
              <a:gd name="connsiteX19" fmla="*/ 0 w 8234556"/>
              <a:gd name="connsiteY19" fmla="*/ 0 h 12192006"/>
              <a:gd name="connsiteX0" fmla="*/ 0 w 8234556"/>
              <a:gd name="connsiteY0" fmla="*/ 0 h 12192006"/>
              <a:gd name="connsiteX1" fmla="*/ 4212104 w 8234556"/>
              <a:gd name="connsiteY1" fmla="*/ 0 h 12192006"/>
              <a:gd name="connsiteX2" fmla="*/ 2014344 w 8234556"/>
              <a:gd name="connsiteY2" fmla="*/ 0 h 12192006"/>
              <a:gd name="connsiteX3" fmla="*/ 4212104 w 8234556"/>
              <a:gd name="connsiteY3" fmla="*/ 0 h 12192006"/>
              <a:gd name="connsiteX4" fmla="*/ 6858001 w 8234556"/>
              <a:gd name="connsiteY4" fmla="*/ 4468524 h 12192006"/>
              <a:gd name="connsiteX5" fmla="*/ 6858001 w 8234556"/>
              <a:gd name="connsiteY5" fmla="*/ 10448745 h 12192006"/>
              <a:gd name="connsiteX6" fmla="*/ 6966212 w 8234556"/>
              <a:gd name="connsiteY6" fmla="*/ 10340534 h 12192006"/>
              <a:gd name="connsiteX7" fmla="*/ 6966212 w 8234556"/>
              <a:gd name="connsiteY7" fmla="*/ 4651276 h 12192006"/>
              <a:gd name="connsiteX8" fmla="*/ 8234556 w 8234556"/>
              <a:gd name="connsiteY8" fmla="*/ 12192006 h 12192006"/>
              <a:gd name="connsiteX9" fmla="*/ 6858001 w 8234556"/>
              <a:gd name="connsiteY9" fmla="*/ 12192006 h 12192006"/>
              <a:gd name="connsiteX10" fmla="*/ 6858001 w 8234556"/>
              <a:gd name="connsiteY10" fmla="*/ 12192001 h 12192006"/>
              <a:gd name="connsiteX11" fmla="*/ 5114745 w 8234556"/>
              <a:gd name="connsiteY11" fmla="*/ 12192001 h 12192006"/>
              <a:gd name="connsiteX12" fmla="*/ 5114740 w 8234556"/>
              <a:gd name="connsiteY12" fmla="*/ 12192006 h 12192006"/>
              <a:gd name="connsiteX13" fmla="*/ 705141 w 8234556"/>
              <a:gd name="connsiteY13" fmla="*/ 12192005 h 12192006"/>
              <a:gd name="connsiteX14" fmla="*/ 0 w 8234556"/>
              <a:gd name="connsiteY14" fmla="*/ 10987822 h 12192006"/>
              <a:gd name="connsiteX15" fmla="*/ 0 w 8234556"/>
              <a:gd name="connsiteY15" fmla="*/ 2014344 h 12192006"/>
              <a:gd name="connsiteX16" fmla="*/ 1 w 8234556"/>
              <a:gd name="connsiteY16" fmla="*/ 2014343 h 12192006"/>
              <a:gd name="connsiteX17" fmla="*/ 1 w 8234556"/>
              <a:gd name="connsiteY17" fmla="*/ 0 h 12192006"/>
              <a:gd name="connsiteX18" fmla="*/ 0 w 8234556"/>
              <a:gd name="connsiteY18" fmla="*/ 0 h 12192006"/>
              <a:gd name="connsiteX0" fmla="*/ 0 w 8234556"/>
              <a:gd name="connsiteY0" fmla="*/ 0 h 12192006"/>
              <a:gd name="connsiteX1" fmla="*/ 4212104 w 8234556"/>
              <a:gd name="connsiteY1" fmla="*/ 0 h 12192006"/>
              <a:gd name="connsiteX2" fmla="*/ 2014344 w 8234556"/>
              <a:gd name="connsiteY2" fmla="*/ 0 h 12192006"/>
              <a:gd name="connsiteX3" fmla="*/ 4212104 w 8234556"/>
              <a:gd name="connsiteY3" fmla="*/ 0 h 12192006"/>
              <a:gd name="connsiteX4" fmla="*/ 6858001 w 8234556"/>
              <a:gd name="connsiteY4" fmla="*/ 4468524 h 12192006"/>
              <a:gd name="connsiteX5" fmla="*/ 6858001 w 8234556"/>
              <a:gd name="connsiteY5" fmla="*/ 10448745 h 12192006"/>
              <a:gd name="connsiteX6" fmla="*/ 6966212 w 8234556"/>
              <a:gd name="connsiteY6" fmla="*/ 10340534 h 12192006"/>
              <a:gd name="connsiteX7" fmla="*/ 8234556 w 8234556"/>
              <a:gd name="connsiteY7" fmla="*/ 12192006 h 12192006"/>
              <a:gd name="connsiteX8" fmla="*/ 6858001 w 8234556"/>
              <a:gd name="connsiteY8" fmla="*/ 12192006 h 12192006"/>
              <a:gd name="connsiteX9" fmla="*/ 6858001 w 8234556"/>
              <a:gd name="connsiteY9" fmla="*/ 12192001 h 12192006"/>
              <a:gd name="connsiteX10" fmla="*/ 5114745 w 8234556"/>
              <a:gd name="connsiteY10" fmla="*/ 12192001 h 12192006"/>
              <a:gd name="connsiteX11" fmla="*/ 5114740 w 8234556"/>
              <a:gd name="connsiteY11" fmla="*/ 12192006 h 12192006"/>
              <a:gd name="connsiteX12" fmla="*/ 705141 w 8234556"/>
              <a:gd name="connsiteY12" fmla="*/ 12192005 h 12192006"/>
              <a:gd name="connsiteX13" fmla="*/ 0 w 8234556"/>
              <a:gd name="connsiteY13" fmla="*/ 10987822 h 12192006"/>
              <a:gd name="connsiteX14" fmla="*/ 0 w 8234556"/>
              <a:gd name="connsiteY14" fmla="*/ 2014344 h 12192006"/>
              <a:gd name="connsiteX15" fmla="*/ 1 w 8234556"/>
              <a:gd name="connsiteY15" fmla="*/ 2014343 h 12192006"/>
              <a:gd name="connsiteX16" fmla="*/ 1 w 8234556"/>
              <a:gd name="connsiteY16" fmla="*/ 0 h 12192006"/>
              <a:gd name="connsiteX17" fmla="*/ 0 w 8234556"/>
              <a:gd name="connsiteY17" fmla="*/ 0 h 12192006"/>
              <a:gd name="connsiteX0" fmla="*/ 0 w 6966212"/>
              <a:gd name="connsiteY0" fmla="*/ 0 h 12192006"/>
              <a:gd name="connsiteX1" fmla="*/ 4212104 w 6966212"/>
              <a:gd name="connsiteY1" fmla="*/ 0 h 12192006"/>
              <a:gd name="connsiteX2" fmla="*/ 2014344 w 6966212"/>
              <a:gd name="connsiteY2" fmla="*/ 0 h 12192006"/>
              <a:gd name="connsiteX3" fmla="*/ 4212104 w 6966212"/>
              <a:gd name="connsiteY3" fmla="*/ 0 h 12192006"/>
              <a:gd name="connsiteX4" fmla="*/ 6858001 w 6966212"/>
              <a:gd name="connsiteY4" fmla="*/ 4468524 h 12192006"/>
              <a:gd name="connsiteX5" fmla="*/ 6858001 w 6966212"/>
              <a:gd name="connsiteY5" fmla="*/ 10448745 h 12192006"/>
              <a:gd name="connsiteX6" fmla="*/ 6966212 w 6966212"/>
              <a:gd name="connsiteY6" fmla="*/ 10340534 h 12192006"/>
              <a:gd name="connsiteX7" fmla="*/ 6858001 w 6966212"/>
              <a:gd name="connsiteY7" fmla="*/ 12192006 h 12192006"/>
              <a:gd name="connsiteX8" fmla="*/ 6858001 w 6966212"/>
              <a:gd name="connsiteY8" fmla="*/ 12192001 h 12192006"/>
              <a:gd name="connsiteX9" fmla="*/ 5114745 w 6966212"/>
              <a:gd name="connsiteY9" fmla="*/ 12192001 h 12192006"/>
              <a:gd name="connsiteX10" fmla="*/ 5114740 w 6966212"/>
              <a:gd name="connsiteY10" fmla="*/ 12192006 h 12192006"/>
              <a:gd name="connsiteX11" fmla="*/ 705141 w 6966212"/>
              <a:gd name="connsiteY11" fmla="*/ 12192005 h 12192006"/>
              <a:gd name="connsiteX12" fmla="*/ 0 w 6966212"/>
              <a:gd name="connsiteY12" fmla="*/ 10987822 h 12192006"/>
              <a:gd name="connsiteX13" fmla="*/ 0 w 6966212"/>
              <a:gd name="connsiteY13" fmla="*/ 2014344 h 12192006"/>
              <a:gd name="connsiteX14" fmla="*/ 1 w 6966212"/>
              <a:gd name="connsiteY14" fmla="*/ 2014343 h 12192006"/>
              <a:gd name="connsiteX15" fmla="*/ 1 w 6966212"/>
              <a:gd name="connsiteY15" fmla="*/ 0 h 12192006"/>
              <a:gd name="connsiteX16" fmla="*/ 0 w 6966212"/>
              <a:gd name="connsiteY16" fmla="*/ 0 h 12192006"/>
              <a:gd name="connsiteX0" fmla="*/ 0 w 6858001"/>
              <a:gd name="connsiteY0" fmla="*/ 0 h 12192006"/>
              <a:gd name="connsiteX1" fmla="*/ 4212104 w 6858001"/>
              <a:gd name="connsiteY1" fmla="*/ 0 h 12192006"/>
              <a:gd name="connsiteX2" fmla="*/ 2014344 w 6858001"/>
              <a:gd name="connsiteY2" fmla="*/ 0 h 12192006"/>
              <a:gd name="connsiteX3" fmla="*/ 4212104 w 6858001"/>
              <a:gd name="connsiteY3" fmla="*/ 0 h 12192006"/>
              <a:gd name="connsiteX4" fmla="*/ 6858001 w 6858001"/>
              <a:gd name="connsiteY4" fmla="*/ 4468524 h 12192006"/>
              <a:gd name="connsiteX5" fmla="*/ 6858001 w 6858001"/>
              <a:gd name="connsiteY5" fmla="*/ 10448745 h 12192006"/>
              <a:gd name="connsiteX6" fmla="*/ 6858001 w 6858001"/>
              <a:gd name="connsiteY6" fmla="*/ 12192006 h 12192006"/>
              <a:gd name="connsiteX7" fmla="*/ 6858001 w 6858001"/>
              <a:gd name="connsiteY7" fmla="*/ 12192001 h 12192006"/>
              <a:gd name="connsiteX8" fmla="*/ 5114745 w 6858001"/>
              <a:gd name="connsiteY8" fmla="*/ 12192001 h 12192006"/>
              <a:gd name="connsiteX9" fmla="*/ 5114740 w 6858001"/>
              <a:gd name="connsiteY9" fmla="*/ 12192006 h 12192006"/>
              <a:gd name="connsiteX10" fmla="*/ 705141 w 6858001"/>
              <a:gd name="connsiteY10" fmla="*/ 12192005 h 12192006"/>
              <a:gd name="connsiteX11" fmla="*/ 0 w 6858001"/>
              <a:gd name="connsiteY11" fmla="*/ 10987822 h 12192006"/>
              <a:gd name="connsiteX12" fmla="*/ 0 w 6858001"/>
              <a:gd name="connsiteY12" fmla="*/ 2014344 h 12192006"/>
              <a:gd name="connsiteX13" fmla="*/ 1 w 6858001"/>
              <a:gd name="connsiteY13" fmla="*/ 2014343 h 12192006"/>
              <a:gd name="connsiteX14" fmla="*/ 1 w 6858001"/>
              <a:gd name="connsiteY14" fmla="*/ 0 h 12192006"/>
              <a:gd name="connsiteX15" fmla="*/ 0 w 6858001"/>
              <a:gd name="connsiteY15" fmla="*/ 0 h 12192006"/>
              <a:gd name="connsiteX0" fmla="*/ 0 w 6858001"/>
              <a:gd name="connsiteY0" fmla="*/ 0 h 12192006"/>
              <a:gd name="connsiteX1" fmla="*/ 4212104 w 6858001"/>
              <a:gd name="connsiteY1" fmla="*/ 0 h 12192006"/>
              <a:gd name="connsiteX2" fmla="*/ 2014344 w 6858001"/>
              <a:gd name="connsiteY2" fmla="*/ 0 h 12192006"/>
              <a:gd name="connsiteX3" fmla="*/ 4212104 w 6858001"/>
              <a:gd name="connsiteY3" fmla="*/ 0 h 12192006"/>
              <a:gd name="connsiteX4" fmla="*/ 6858001 w 6858001"/>
              <a:gd name="connsiteY4" fmla="*/ 4468524 h 12192006"/>
              <a:gd name="connsiteX5" fmla="*/ 6858001 w 6858001"/>
              <a:gd name="connsiteY5" fmla="*/ 12192006 h 12192006"/>
              <a:gd name="connsiteX6" fmla="*/ 6858001 w 6858001"/>
              <a:gd name="connsiteY6" fmla="*/ 12192001 h 12192006"/>
              <a:gd name="connsiteX7" fmla="*/ 5114745 w 6858001"/>
              <a:gd name="connsiteY7" fmla="*/ 12192001 h 12192006"/>
              <a:gd name="connsiteX8" fmla="*/ 5114740 w 6858001"/>
              <a:gd name="connsiteY8" fmla="*/ 12192006 h 12192006"/>
              <a:gd name="connsiteX9" fmla="*/ 705141 w 6858001"/>
              <a:gd name="connsiteY9" fmla="*/ 12192005 h 12192006"/>
              <a:gd name="connsiteX10" fmla="*/ 0 w 6858001"/>
              <a:gd name="connsiteY10" fmla="*/ 10987822 h 12192006"/>
              <a:gd name="connsiteX11" fmla="*/ 0 w 6858001"/>
              <a:gd name="connsiteY11" fmla="*/ 2014344 h 12192006"/>
              <a:gd name="connsiteX12" fmla="*/ 1 w 6858001"/>
              <a:gd name="connsiteY12" fmla="*/ 2014343 h 12192006"/>
              <a:gd name="connsiteX13" fmla="*/ 1 w 6858001"/>
              <a:gd name="connsiteY13" fmla="*/ 0 h 12192006"/>
              <a:gd name="connsiteX14" fmla="*/ 0 w 6858001"/>
              <a:gd name="connsiteY14" fmla="*/ 0 h 12192006"/>
              <a:gd name="connsiteX0" fmla="*/ 0 w 6858001"/>
              <a:gd name="connsiteY0" fmla="*/ 0 h 12192006"/>
              <a:gd name="connsiteX1" fmla="*/ 4212104 w 6858001"/>
              <a:gd name="connsiteY1" fmla="*/ 0 h 12192006"/>
              <a:gd name="connsiteX2" fmla="*/ 2014344 w 6858001"/>
              <a:gd name="connsiteY2" fmla="*/ 0 h 12192006"/>
              <a:gd name="connsiteX3" fmla="*/ 4212104 w 6858001"/>
              <a:gd name="connsiteY3" fmla="*/ 0 h 12192006"/>
              <a:gd name="connsiteX4" fmla="*/ 6858001 w 6858001"/>
              <a:gd name="connsiteY4" fmla="*/ 4468524 h 12192006"/>
              <a:gd name="connsiteX5" fmla="*/ 6858001 w 6858001"/>
              <a:gd name="connsiteY5" fmla="*/ 12192006 h 12192006"/>
              <a:gd name="connsiteX6" fmla="*/ 6858001 w 6858001"/>
              <a:gd name="connsiteY6" fmla="*/ 12192001 h 12192006"/>
              <a:gd name="connsiteX7" fmla="*/ 5114745 w 6858001"/>
              <a:gd name="connsiteY7" fmla="*/ 12192001 h 12192006"/>
              <a:gd name="connsiteX8" fmla="*/ 705141 w 6858001"/>
              <a:gd name="connsiteY8" fmla="*/ 12192005 h 12192006"/>
              <a:gd name="connsiteX9" fmla="*/ 0 w 6858001"/>
              <a:gd name="connsiteY9" fmla="*/ 10987822 h 12192006"/>
              <a:gd name="connsiteX10" fmla="*/ 0 w 6858001"/>
              <a:gd name="connsiteY10" fmla="*/ 2014344 h 12192006"/>
              <a:gd name="connsiteX11" fmla="*/ 1 w 6858001"/>
              <a:gd name="connsiteY11" fmla="*/ 2014343 h 12192006"/>
              <a:gd name="connsiteX12" fmla="*/ 1 w 6858001"/>
              <a:gd name="connsiteY12" fmla="*/ 0 h 12192006"/>
              <a:gd name="connsiteX13" fmla="*/ 0 w 6858001"/>
              <a:gd name="connsiteY13" fmla="*/ 0 h 12192006"/>
              <a:gd name="connsiteX0" fmla="*/ 0 w 6858001"/>
              <a:gd name="connsiteY0" fmla="*/ 0 h 12192006"/>
              <a:gd name="connsiteX1" fmla="*/ 4212104 w 6858001"/>
              <a:gd name="connsiteY1" fmla="*/ 0 h 12192006"/>
              <a:gd name="connsiteX2" fmla="*/ 2014344 w 6858001"/>
              <a:gd name="connsiteY2" fmla="*/ 0 h 12192006"/>
              <a:gd name="connsiteX3" fmla="*/ 4212104 w 6858001"/>
              <a:gd name="connsiteY3" fmla="*/ 0 h 12192006"/>
              <a:gd name="connsiteX4" fmla="*/ 6858001 w 6858001"/>
              <a:gd name="connsiteY4" fmla="*/ 4468524 h 12192006"/>
              <a:gd name="connsiteX5" fmla="*/ 6858001 w 6858001"/>
              <a:gd name="connsiteY5" fmla="*/ 12192006 h 12192006"/>
              <a:gd name="connsiteX6" fmla="*/ 6858001 w 6858001"/>
              <a:gd name="connsiteY6" fmla="*/ 12192001 h 12192006"/>
              <a:gd name="connsiteX7" fmla="*/ 705141 w 6858001"/>
              <a:gd name="connsiteY7" fmla="*/ 12192005 h 12192006"/>
              <a:gd name="connsiteX8" fmla="*/ 0 w 6858001"/>
              <a:gd name="connsiteY8" fmla="*/ 10987822 h 12192006"/>
              <a:gd name="connsiteX9" fmla="*/ 0 w 6858001"/>
              <a:gd name="connsiteY9" fmla="*/ 2014344 h 12192006"/>
              <a:gd name="connsiteX10" fmla="*/ 1 w 6858001"/>
              <a:gd name="connsiteY10" fmla="*/ 2014343 h 12192006"/>
              <a:gd name="connsiteX11" fmla="*/ 1 w 6858001"/>
              <a:gd name="connsiteY11" fmla="*/ 0 h 12192006"/>
              <a:gd name="connsiteX12" fmla="*/ 0 w 6858001"/>
              <a:gd name="connsiteY12" fmla="*/ 0 h 12192006"/>
              <a:gd name="connsiteX0" fmla="*/ 0 w 6858001"/>
              <a:gd name="connsiteY0" fmla="*/ 0 h 12192006"/>
              <a:gd name="connsiteX1" fmla="*/ 4212104 w 6858001"/>
              <a:gd name="connsiteY1" fmla="*/ 0 h 12192006"/>
              <a:gd name="connsiteX2" fmla="*/ 2014344 w 6858001"/>
              <a:gd name="connsiteY2" fmla="*/ 0 h 12192006"/>
              <a:gd name="connsiteX3" fmla="*/ 4212104 w 6858001"/>
              <a:gd name="connsiteY3" fmla="*/ 0 h 12192006"/>
              <a:gd name="connsiteX4" fmla="*/ 6858001 w 6858001"/>
              <a:gd name="connsiteY4" fmla="*/ 4468524 h 12192006"/>
              <a:gd name="connsiteX5" fmla="*/ 6858001 w 6858001"/>
              <a:gd name="connsiteY5" fmla="*/ 12192006 h 12192006"/>
              <a:gd name="connsiteX6" fmla="*/ 705141 w 6858001"/>
              <a:gd name="connsiteY6" fmla="*/ 12192005 h 12192006"/>
              <a:gd name="connsiteX7" fmla="*/ 0 w 6858001"/>
              <a:gd name="connsiteY7" fmla="*/ 10987822 h 12192006"/>
              <a:gd name="connsiteX8" fmla="*/ 0 w 6858001"/>
              <a:gd name="connsiteY8" fmla="*/ 2014344 h 12192006"/>
              <a:gd name="connsiteX9" fmla="*/ 1 w 6858001"/>
              <a:gd name="connsiteY9" fmla="*/ 2014343 h 12192006"/>
              <a:gd name="connsiteX10" fmla="*/ 1 w 6858001"/>
              <a:gd name="connsiteY10" fmla="*/ 0 h 12192006"/>
              <a:gd name="connsiteX11" fmla="*/ 0 w 6858001"/>
              <a:gd name="connsiteY11" fmla="*/ 0 h 12192006"/>
              <a:gd name="connsiteX0" fmla="*/ 0 w 7428281"/>
              <a:gd name="connsiteY0" fmla="*/ 0 h 12811382"/>
              <a:gd name="connsiteX1" fmla="*/ 4212104 w 7428281"/>
              <a:gd name="connsiteY1" fmla="*/ 0 h 12811382"/>
              <a:gd name="connsiteX2" fmla="*/ 2014344 w 7428281"/>
              <a:gd name="connsiteY2" fmla="*/ 0 h 12811382"/>
              <a:gd name="connsiteX3" fmla="*/ 4212104 w 7428281"/>
              <a:gd name="connsiteY3" fmla="*/ 0 h 12811382"/>
              <a:gd name="connsiteX4" fmla="*/ 6858001 w 7428281"/>
              <a:gd name="connsiteY4" fmla="*/ 4468524 h 12811382"/>
              <a:gd name="connsiteX5" fmla="*/ 6858001 w 7428281"/>
              <a:gd name="connsiteY5" fmla="*/ 12192006 h 12811382"/>
              <a:gd name="connsiteX6" fmla="*/ 705141 w 7428281"/>
              <a:gd name="connsiteY6" fmla="*/ 12192005 h 12811382"/>
              <a:gd name="connsiteX7" fmla="*/ 0 w 7428281"/>
              <a:gd name="connsiteY7" fmla="*/ 10987822 h 12811382"/>
              <a:gd name="connsiteX8" fmla="*/ 0 w 7428281"/>
              <a:gd name="connsiteY8" fmla="*/ 2014344 h 12811382"/>
              <a:gd name="connsiteX9" fmla="*/ 1 w 7428281"/>
              <a:gd name="connsiteY9" fmla="*/ 2014343 h 12811382"/>
              <a:gd name="connsiteX10" fmla="*/ 1 w 7428281"/>
              <a:gd name="connsiteY10" fmla="*/ 0 h 12811382"/>
              <a:gd name="connsiteX11" fmla="*/ 0 w 7428281"/>
              <a:gd name="connsiteY11" fmla="*/ 0 h 12811382"/>
              <a:gd name="connsiteX0" fmla="*/ 0 w 7558216"/>
              <a:gd name="connsiteY0" fmla="*/ 0 h 13064552"/>
              <a:gd name="connsiteX1" fmla="*/ 4212104 w 7558216"/>
              <a:gd name="connsiteY1" fmla="*/ 0 h 13064552"/>
              <a:gd name="connsiteX2" fmla="*/ 2014344 w 7558216"/>
              <a:gd name="connsiteY2" fmla="*/ 0 h 13064552"/>
              <a:gd name="connsiteX3" fmla="*/ 4212104 w 7558216"/>
              <a:gd name="connsiteY3" fmla="*/ 0 h 13064552"/>
              <a:gd name="connsiteX4" fmla="*/ 6858001 w 7558216"/>
              <a:gd name="connsiteY4" fmla="*/ 4468524 h 13064552"/>
              <a:gd name="connsiteX5" fmla="*/ 6858001 w 7558216"/>
              <a:gd name="connsiteY5" fmla="*/ 12192006 h 13064552"/>
              <a:gd name="connsiteX6" fmla="*/ 705141 w 7558216"/>
              <a:gd name="connsiteY6" fmla="*/ 12192005 h 13064552"/>
              <a:gd name="connsiteX7" fmla="*/ 0 w 7558216"/>
              <a:gd name="connsiteY7" fmla="*/ 10987822 h 13064552"/>
              <a:gd name="connsiteX8" fmla="*/ 0 w 7558216"/>
              <a:gd name="connsiteY8" fmla="*/ 2014344 h 13064552"/>
              <a:gd name="connsiteX9" fmla="*/ 1 w 7558216"/>
              <a:gd name="connsiteY9" fmla="*/ 2014343 h 13064552"/>
              <a:gd name="connsiteX10" fmla="*/ 1 w 7558216"/>
              <a:gd name="connsiteY10" fmla="*/ 0 h 13064552"/>
              <a:gd name="connsiteX11" fmla="*/ 0 w 7558216"/>
              <a:gd name="connsiteY11" fmla="*/ 0 h 13064552"/>
              <a:gd name="connsiteX0" fmla="*/ 0 w 7741370"/>
              <a:gd name="connsiteY0" fmla="*/ 0 h 13381831"/>
              <a:gd name="connsiteX1" fmla="*/ 4212104 w 7741370"/>
              <a:gd name="connsiteY1" fmla="*/ 0 h 13381831"/>
              <a:gd name="connsiteX2" fmla="*/ 2014344 w 7741370"/>
              <a:gd name="connsiteY2" fmla="*/ 0 h 13381831"/>
              <a:gd name="connsiteX3" fmla="*/ 4212104 w 7741370"/>
              <a:gd name="connsiteY3" fmla="*/ 0 h 13381831"/>
              <a:gd name="connsiteX4" fmla="*/ 6858001 w 7741370"/>
              <a:gd name="connsiteY4" fmla="*/ 4468524 h 13381831"/>
              <a:gd name="connsiteX5" fmla="*/ 6858001 w 7741370"/>
              <a:gd name="connsiteY5" fmla="*/ 12192006 h 13381831"/>
              <a:gd name="connsiteX6" fmla="*/ 705141 w 7741370"/>
              <a:gd name="connsiteY6" fmla="*/ 12192005 h 13381831"/>
              <a:gd name="connsiteX7" fmla="*/ 0 w 7741370"/>
              <a:gd name="connsiteY7" fmla="*/ 10987822 h 13381831"/>
              <a:gd name="connsiteX8" fmla="*/ 0 w 7741370"/>
              <a:gd name="connsiteY8" fmla="*/ 2014344 h 13381831"/>
              <a:gd name="connsiteX9" fmla="*/ 1 w 7741370"/>
              <a:gd name="connsiteY9" fmla="*/ 2014343 h 13381831"/>
              <a:gd name="connsiteX10" fmla="*/ 1 w 7741370"/>
              <a:gd name="connsiteY10" fmla="*/ 0 h 13381831"/>
              <a:gd name="connsiteX11" fmla="*/ 0 w 7741370"/>
              <a:gd name="connsiteY11" fmla="*/ 0 h 13381831"/>
              <a:gd name="connsiteX0" fmla="*/ 0 w 7741370"/>
              <a:gd name="connsiteY0" fmla="*/ 0 h 13452297"/>
              <a:gd name="connsiteX1" fmla="*/ 4212104 w 7741370"/>
              <a:gd name="connsiteY1" fmla="*/ 0 h 13452297"/>
              <a:gd name="connsiteX2" fmla="*/ 2014344 w 7741370"/>
              <a:gd name="connsiteY2" fmla="*/ 0 h 13452297"/>
              <a:gd name="connsiteX3" fmla="*/ 4212104 w 7741370"/>
              <a:gd name="connsiteY3" fmla="*/ 0 h 13452297"/>
              <a:gd name="connsiteX4" fmla="*/ 6858001 w 7741370"/>
              <a:gd name="connsiteY4" fmla="*/ 4468524 h 13452297"/>
              <a:gd name="connsiteX5" fmla="*/ 6858001 w 7741370"/>
              <a:gd name="connsiteY5" fmla="*/ 12192006 h 13452297"/>
              <a:gd name="connsiteX6" fmla="*/ 705141 w 7741370"/>
              <a:gd name="connsiteY6" fmla="*/ 12192005 h 13452297"/>
              <a:gd name="connsiteX7" fmla="*/ 0 w 7741370"/>
              <a:gd name="connsiteY7" fmla="*/ 10987822 h 13452297"/>
              <a:gd name="connsiteX8" fmla="*/ 0 w 7741370"/>
              <a:gd name="connsiteY8" fmla="*/ 2014344 h 13452297"/>
              <a:gd name="connsiteX9" fmla="*/ 1 w 7741370"/>
              <a:gd name="connsiteY9" fmla="*/ 2014343 h 13452297"/>
              <a:gd name="connsiteX10" fmla="*/ 1 w 7741370"/>
              <a:gd name="connsiteY10" fmla="*/ 0 h 13452297"/>
              <a:gd name="connsiteX11" fmla="*/ 0 w 7741370"/>
              <a:gd name="connsiteY11" fmla="*/ 0 h 13452297"/>
              <a:gd name="connsiteX0" fmla="*/ 0 w 7741370"/>
              <a:gd name="connsiteY0" fmla="*/ 0 h 13452297"/>
              <a:gd name="connsiteX1" fmla="*/ 4212104 w 7741370"/>
              <a:gd name="connsiteY1" fmla="*/ 0 h 13452297"/>
              <a:gd name="connsiteX2" fmla="*/ 2014344 w 7741370"/>
              <a:gd name="connsiteY2" fmla="*/ 0 h 13452297"/>
              <a:gd name="connsiteX3" fmla="*/ 4283669 w 7741370"/>
              <a:gd name="connsiteY3" fmla="*/ 7950 h 13452297"/>
              <a:gd name="connsiteX4" fmla="*/ 6858001 w 7741370"/>
              <a:gd name="connsiteY4" fmla="*/ 4468524 h 13452297"/>
              <a:gd name="connsiteX5" fmla="*/ 6858001 w 7741370"/>
              <a:gd name="connsiteY5" fmla="*/ 12192006 h 13452297"/>
              <a:gd name="connsiteX6" fmla="*/ 705141 w 7741370"/>
              <a:gd name="connsiteY6" fmla="*/ 12192005 h 13452297"/>
              <a:gd name="connsiteX7" fmla="*/ 0 w 7741370"/>
              <a:gd name="connsiteY7" fmla="*/ 10987822 h 13452297"/>
              <a:gd name="connsiteX8" fmla="*/ 0 w 7741370"/>
              <a:gd name="connsiteY8" fmla="*/ 2014344 h 13452297"/>
              <a:gd name="connsiteX9" fmla="*/ 1 w 7741370"/>
              <a:gd name="connsiteY9" fmla="*/ 2014343 h 13452297"/>
              <a:gd name="connsiteX10" fmla="*/ 1 w 7741370"/>
              <a:gd name="connsiteY10" fmla="*/ 0 h 13452297"/>
              <a:gd name="connsiteX11" fmla="*/ 0 w 7741370"/>
              <a:gd name="connsiteY11" fmla="*/ 0 h 13452297"/>
              <a:gd name="connsiteX0" fmla="*/ 0 w 7431774"/>
              <a:gd name="connsiteY0" fmla="*/ 0 h 12889810"/>
              <a:gd name="connsiteX1" fmla="*/ 4212104 w 7431774"/>
              <a:gd name="connsiteY1" fmla="*/ 0 h 12889810"/>
              <a:gd name="connsiteX2" fmla="*/ 2014344 w 7431774"/>
              <a:gd name="connsiteY2" fmla="*/ 0 h 12889810"/>
              <a:gd name="connsiteX3" fmla="*/ 4283669 w 7431774"/>
              <a:gd name="connsiteY3" fmla="*/ 7950 h 12889810"/>
              <a:gd name="connsiteX4" fmla="*/ 6865955 w 7431774"/>
              <a:gd name="connsiteY4" fmla="*/ 4452622 h 12889810"/>
              <a:gd name="connsiteX5" fmla="*/ 6858001 w 7431774"/>
              <a:gd name="connsiteY5" fmla="*/ 12192006 h 12889810"/>
              <a:gd name="connsiteX6" fmla="*/ 705141 w 7431774"/>
              <a:gd name="connsiteY6" fmla="*/ 12192005 h 12889810"/>
              <a:gd name="connsiteX7" fmla="*/ 0 w 7431774"/>
              <a:gd name="connsiteY7" fmla="*/ 10987822 h 12889810"/>
              <a:gd name="connsiteX8" fmla="*/ 0 w 7431774"/>
              <a:gd name="connsiteY8" fmla="*/ 2014344 h 12889810"/>
              <a:gd name="connsiteX9" fmla="*/ 1 w 7431774"/>
              <a:gd name="connsiteY9" fmla="*/ 2014343 h 12889810"/>
              <a:gd name="connsiteX10" fmla="*/ 1 w 7431774"/>
              <a:gd name="connsiteY10" fmla="*/ 0 h 12889810"/>
              <a:gd name="connsiteX11" fmla="*/ 0 w 7431774"/>
              <a:gd name="connsiteY11" fmla="*/ 0 h 12889810"/>
              <a:gd name="connsiteX0" fmla="*/ 0 w 7432739"/>
              <a:gd name="connsiteY0" fmla="*/ 0 h 12889810"/>
              <a:gd name="connsiteX1" fmla="*/ 4212104 w 7432739"/>
              <a:gd name="connsiteY1" fmla="*/ 0 h 12889810"/>
              <a:gd name="connsiteX2" fmla="*/ 2014344 w 7432739"/>
              <a:gd name="connsiteY2" fmla="*/ 0 h 12889810"/>
              <a:gd name="connsiteX3" fmla="*/ 4283669 w 7432739"/>
              <a:gd name="connsiteY3" fmla="*/ 7950 h 12889810"/>
              <a:gd name="connsiteX4" fmla="*/ 6865955 w 7432739"/>
              <a:gd name="connsiteY4" fmla="*/ 4452622 h 12889810"/>
              <a:gd name="connsiteX5" fmla="*/ 6858001 w 7432739"/>
              <a:gd name="connsiteY5" fmla="*/ 12192006 h 12889810"/>
              <a:gd name="connsiteX6" fmla="*/ 691595 w 7432739"/>
              <a:gd name="connsiteY6" fmla="*/ 12192005 h 12889810"/>
              <a:gd name="connsiteX7" fmla="*/ 0 w 7432739"/>
              <a:gd name="connsiteY7" fmla="*/ 10987822 h 12889810"/>
              <a:gd name="connsiteX8" fmla="*/ 0 w 7432739"/>
              <a:gd name="connsiteY8" fmla="*/ 2014344 h 12889810"/>
              <a:gd name="connsiteX9" fmla="*/ 1 w 7432739"/>
              <a:gd name="connsiteY9" fmla="*/ 2014343 h 12889810"/>
              <a:gd name="connsiteX10" fmla="*/ 1 w 7432739"/>
              <a:gd name="connsiteY10" fmla="*/ 0 h 12889810"/>
              <a:gd name="connsiteX11" fmla="*/ 0 w 7432739"/>
              <a:gd name="connsiteY11" fmla="*/ 0 h 12889810"/>
              <a:gd name="connsiteX0" fmla="*/ 0 w 7432739"/>
              <a:gd name="connsiteY0" fmla="*/ 0 h 12889810"/>
              <a:gd name="connsiteX1" fmla="*/ 4212104 w 7432739"/>
              <a:gd name="connsiteY1" fmla="*/ 0 h 12889810"/>
              <a:gd name="connsiteX2" fmla="*/ 2014344 w 7432739"/>
              <a:gd name="connsiteY2" fmla="*/ 0 h 12889810"/>
              <a:gd name="connsiteX3" fmla="*/ 4283669 w 7432739"/>
              <a:gd name="connsiteY3" fmla="*/ 7950 h 12889810"/>
              <a:gd name="connsiteX4" fmla="*/ 6865955 w 7432739"/>
              <a:gd name="connsiteY4" fmla="*/ 4452622 h 12889810"/>
              <a:gd name="connsiteX5" fmla="*/ 6858001 w 7432739"/>
              <a:gd name="connsiteY5" fmla="*/ 12192006 h 12889810"/>
              <a:gd name="connsiteX6" fmla="*/ 691595 w 7432739"/>
              <a:gd name="connsiteY6" fmla="*/ 12192005 h 12889810"/>
              <a:gd name="connsiteX7" fmla="*/ 6773 w 7432739"/>
              <a:gd name="connsiteY7" fmla="*/ 11021688 h 12889810"/>
              <a:gd name="connsiteX8" fmla="*/ 0 w 7432739"/>
              <a:gd name="connsiteY8" fmla="*/ 2014344 h 12889810"/>
              <a:gd name="connsiteX9" fmla="*/ 1 w 7432739"/>
              <a:gd name="connsiteY9" fmla="*/ 2014343 h 12889810"/>
              <a:gd name="connsiteX10" fmla="*/ 1 w 7432739"/>
              <a:gd name="connsiteY10" fmla="*/ 0 h 12889810"/>
              <a:gd name="connsiteX11" fmla="*/ 0 w 7432739"/>
              <a:gd name="connsiteY11" fmla="*/ 0 h 12889810"/>
              <a:gd name="connsiteX0" fmla="*/ 0 w 7435635"/>
              <a:gd name="connsiteY0" fmla="*/ 0 h 12889811"/>
              <a:gd name="connsiteX1" fmla="*/ 4212104 w 7435635"/>
              <a:gd name="connsiteY1" fmla="*/ 0 h 12889811"/>
              <a:gd name="connsiteX2" fmla="*/ 2014344 w 7435635"/>
              <a:gd name="connsiteY2" fmla="*/ 0 h 12889811"/>
              <a:gd name="connsiteX3" fmla="*/ 4283669 w 7435635"/>
              <a:gd name="connsiteY3" fmla="*/ 7950 h 12889811"/>
              <a:gd name="connsiteX4" fmla="*/ 6865955 w 7435635"/>
              <a:gd name="connsiteY4" fmla="*/ 4452622 h 12889811"/>
              <a:gd name="connsiteX5" fmla="*/ 6858001 w 7435635"/>
              <a:gd name="connsiteY5" fmla="*/ 12192006 h 12889811"/>
              <a:gd name="connsiteX6" fmla="*/ 650957 w 7435635"/>
              <a:gd name="connsiteY6" fmla="*/ 12192008 h 12889811"/>
              <a:gd name="connsiteX7" fmla="*/ 6773 w 7435635"/>
              <a:gd name="connsiteY7" fmla="*/ 11021688 h 12889811"/>
              <a:gd name="connsiteX8" fmla="*/ 0 w 7435635"/>
              <a:gd name="connsiteY8" fmla="*/ 2014344 h 12889811"/>
              <a:gd name="connsiteX9" fmla="*/ 1 w 7435635"/>
              <a:gd name="connsiteY9" fmla="*/ 2014343 h 12889811"/>
              <a:gd name="connsiteX10" fmla="*/ 1 w 7435635"/>
              <a:gd name="connsiteY10" fmla="*/ 0 h 12889811"/>
              <a:gd name="connsiteX11" fmla="*/ 0 w 7435635"/>
              <a:gd name="connsiteY11" fmla="*/ 0 h 12889811"/>
              <a:gd name="connsiteX0" fmla="*/ 0 w 7435635"/>
              <a:gd name="connsiteY0" fmla="*/ 0 h 12889811"/>
              <a:gd name="connsiteX1" fmla="*/ 4212104 w 7435635"/>
              <a:gd name="connsiteY1" fmla="*/ 0 h 12889811"/>
              <a:gd name="connsiteX2" fmla="*/ 2014344 w 7435635"/>
              <a:gd name="connsiteY2" fmla="*/ 0 h 12889811"/>
              <a:gd name="connsiteX3" fmla="*/ 4283669 w 7435635"/>
              <a:gd name="connsiteY3" fmla="*/ 7950 h 12889811"/>
              <a:gd name="connsiteX4" fmla="*/ 6865955 w 7435635"/>
              <a:gd name="connsiteY4" fmla="*/ 4452622 h 12889811"/>
              <a:gd name="connsiteX5" fmla="*/ 6858001 w 7435635"/>
              <a:gd name="connsiteY5" fmla="*/ 12192006 h 12889811"/>
              <a:gd name="connsiteX6" fmla="*/ 650957 w 7435635"/>
              <a:gd name="connsiteY6" fmla="*/ 12192008 h 12889811"/>
              <a:gd name="connsiteX7" fmla="*/ 13546 w 7435635"/>
              <a:gd name="connsiteY7" fmla="*/ 11048781 h 12889811"/>
              <a:gd name="connsiteX8" fmla="*/ 0 w 7435635"/>
              <a:gd name="connsiteY8" fmla="*/ 2014344 h 12889811"/>
              <a:gd name="connsiteX9" fmla="*/ 1 w 7435635"/>
              <a:gd name="connsiteY9" fmla="*/ 2014343 h 12889811"/>
              <a:gd name="connsiteX10" fmla="*/ 1 w 7435635"/>
              <a:gd name="connsiteY10" fmla="*/ 0 h 12889811"/>
              <a:gd name="connsiteX11" fmla="*/ 0 w 7435635"/>
              <a:gd name="connsiteY11" fmla="*/ 0 h 12889811"/>
              <a:gd name="connsiteX0" fmla="*/ 0 w 7533851"/>
              <a:gd name="connsiteY0" fmla="*/ 0 h 13117328"/>
              <a:gd name="connsiteX1" fmla="*/ 4212104 w 7533851"/>
              <a:gd name="connsiteY1" fmla="*/ 0 h 13117328"/>
              <a:gd name="connsiteX2" fmla="*/ 2014344 w 7533851"/>
              <a:gd name="connsiteY2" fmla="*/ 0 h 13117328"/>
              <a:gd name="connsiteX3" fmla="*/ 4283669 w 7533851"/>
              <a:gd name="connsiteY3" fmla="*/ 7950 h 13117328"/>
              <a:gd name="connsiteX4" fmla="*/ 6865955 w 7533851"/>
              <a:gd name="connsiteY4" fmla="*/ 4452622 h 13117328"/>
              <a:gd name="connsiteX5" fmla="*/ 6858001 w 7533851"/>
              <a:gd name="connsiteY5" fmla="*/ 12192006 h 13117328"/>
              <a:gd name="connsiteX6" fmla="*/ 650957 w 7533851"/>
              <a:gd name="connsiteY6" fmla="*/ 12192008 h 13117328"/>
              <a:gd name="connsiteX7" fmla="*/ 13546 w 7533851"/>
              <a:gd name="connsiteY7" fmla="*/ 11048781 h 13117328"/>
              <a:gd name="connsiteX8" fmla="*/ 0 w 7533851"/>
              <a:gd name="connsiteY8" fmla="*/ 2014344 h 13117328"/>
              <a:gd name="connsiteX9" fmla="*/ 1 w 7533851"/>
              <a:gd name="connsiteY9" fmla="*/ 2014343 h 13117328"/>
              <a:gd name="connsiteX10" fmla="*/ 1 w 7533851"/>
              <a:gd name="connsiteY10" fmla="*/ 0 h 13117328"/>
              <a:gd name="connsiteX11" fmla="*/ 0 w 7533851"/>
              <a:gd name="connsiteY11" fmla="*/ 0 h 13117328"/>
              <a:gd name="connsiteX0" fmla="*/ 0 w 7783389"/>
              <a:gd name="connsiteY0" fmla="*/ 0 h 13246269"/>
              <a:gd name="connsiteX1" fmla="*/ 4212104 w 7783389"/>
              <a:gd name="connsiteY1" fmla="*/ 0 h 13246269"/>
              <a:gd name="connsiteX2" fmla="*/ 2014344 w 7783389"/>
              <a:gd name="connsiteY2" fmla="*/ 0 h 13246269"/>
              <a:gd name="connsiteX3" fmla="*/ 4283669 w 7783389"/>
              <a:gd name="connsiteY3" fmla="*/ 7950 h 13246269"/>
              <a:gd name="connsiteX4" fmla="*/ 6865955 w 7783389"/>
              <a:gd name="connsiteY4" fmla="*/ 4452622 h 13246269"/>
              <a:gd name="connsiteX5" fmla="*/ 6858001 w 7783389"/>
              <a:gd name="connsiteY5" fmla="*/ 12192006 h 13246269"/>
              <a:gd name="connsiteX6" fmla="*/ 650957 w 7783389"/>
              <a:gd name="connsiteY6" fmla="*/ 12192008 h 13246269"/>
              <a:gd name="connsiteX7" fmla="*/ 13546 w 7783389"/>
              <a:gd name="connsiteY7" fmla="*/ 11048781 h 13246269"/>
              <a:gd name="connsiteX8" fmla="*/ 0 w 7783389"/>
              <a:gd name="connsiteY8" fmla="*/ 2014344 h 13246269"/>
              <a:gd name="connsiteX9" fmla="*/ 1 w 7783389"/>
              <a:gd name="connsiteY9" fmla="*/ 2014343 h 13246269"/>
              <a:gd name="connsiteX10" fmla="*/ 1 w 7783389"/>
              <a:gd name="connsiteY10" fmla="*/ 0 h 13246269"/>
              <a:gd name="connsiteX11" fmla="*/ 0 w 7783389"/>
              <a:gd name="connsiteY11" fmla="*/ 0 h 132462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783389" h="13246269">
                <a:moveTo>
                  <a:pt x="0" y="0"/>
                </a:moveTo>
                <a:lnTo>
                  <a:pt x="4212104" y="0"/>
                </a:lnTo>
                <a:lnTo>
                  <a:pt x="2014344" y="0"/>
                </a:lnTo>
                <a:lnTo>
                  <a:pt x="4283669" y="7950"/>
                </a:lnTo>
                <a:cubicBezTo>
                  <a:pt x="5165635" y="1497458"/>
                  <a:pt x="5983989" y="2963114"/>
                  <a:pt x="6865955" y="4452622"/>
                </a:cubicBezTo>
                <a:cubicBezTo>
                  <a:pt x="7306938" y="6484623"/>
                  <a:pt x="8693432" y="10112268"/>
                  <a:pt x="6858001" y="12192006"/>
                </a:cubicBezTo>
                <a:cubicBezTo>
                  <a:pt x="4999246" y="14298173"/>
                  <a:pt x="1493513" y="12680091"/>
                  <a:pt x="650957" y="12192008"/>
                </a:cubicBezTo>
                <a:lnTo>
                  <a:pt x="13546" y="11048781"/>
                </a:lnTo>
                <a:cubicBezTo>
                  <a:pt x="11288" y="8046333"/>
                  <a:pt x="2258" y="5016792"/>
                  <a:pt x="0" y="2014344"/>
                </a:cubicBezTo>
                <a:lnTo>
                  <a:pt x="1" y="2014343"/>
                </a:lnTo>
                <a:lnTo>
                  <a:pt x="1" y="0"/>
                </a:lnTo>
                <a:lnTo>
                  <a:pt x="0" y="0"/>
                </a:lnTo>
                <a:close/>
              </a:path>
            </a:pathLst>
          </a:custGeom>
          <a:blipFill dpi="0" rotWithShape="0">
            <a:blip r:embed="rId3"/>
            <a:srcRect/>
            <a:tile tx="0" ty="0" sx="20000" sy="2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olos Text Medium" panose="020B0603020202020204" pitchFamily="34" charset="-52"/>
              <a:cs typeface="Golos Text Medium" panose="020B0603020202020204" pitchFamily="34" charset="-52"/>
            </a:endParaRPr>
          </a:p>
        </p:txBody>
      </p: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id="{723E6806-17F2-B3F5-6CD6-3CDA846AF920}"/>
              </a:ext>
            </a:extLst>
          </p:cNvPr>
          <p:cNvGrpSpPr/>
          <p:nvPr/>
        </p:nvGrpSpPr>
        <p:grpSpPr>
          <a:xfrm>
            <a:off x="-345324" y="-243290"/>
            <a:ext cx="12916169" cy="7618565"/>
            <a:chOff x="-345324" y="-243290"/>
            <a:chExt cx="12916169" cy="7618565"/>
          </a:xfrm>
        </p:grpSpPr>
        <p:cxnSp>
          <p:nvCxnSpPr>
            <p:cNvPr id="38" name="Прямая соединительная линия 37">
              <a:extLst>
                <a:ext uri="{FF2B5EF4-FFF2-40B4-BE49-F238E27FC236}">
                  <a16:creationId xmlns:a16="http://schemas.microsoft.com/office/drawing/2014/main" id="{0926D967-1C5B-8138-5812-610938970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5324" y="-243290"/>
              <a:ext cx="6203092" cy="358345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177B6711-D568-F648-F91C-8AC8D47739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9729" y="-43407"/>
              <a:ext cx="1264061" cy="730234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Прямая соединительная линия 39">
              <a:extLst>
                <a:ext uri="{FF2B5EF4-FFF2-40B4-BE49-F238E27FC236}">
                  <a16:creationId xmlns:a16="http://schemas.microsoft.com/office/drawing/2014/main" id="{30D4EBFE-B43F-1C8B-72B4-93822830A8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59757" y="4200779"/>
              <a:ext cx="4674345" cy="270031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Прямая соединительная линия 40">
              <a:extLst>
                <a:ext uri="{FF2B5EF4-FFF2-40B4-BE49-F238E27FC236}">
                  <a16:creationId xmlns:a16="http://schemas.microsoft.com/office/drawing/2014/main" id="{2FA1BFB6-E0F6-B3EF-8898-EA6561F9A2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443" y="1554829"/>
              <a:ext cx="9220284" cy="53264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Прямая соединительная линия 41">
              <a:extLst>
                <a:ext uri="{FF2B5EF4-FFF2-40B4-BE49-F238E27FC236}">
                  <a16:creationId xmlns:a16="http://schemas.microsoft.com/office/drawing/2014/main" id="{FAD69C68-E467-168C-CB0F-6580ED1F31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2103" y="-43408"/>
              <a:ext cx="10473448" cy="605039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Прямая соединительная линия 42">
              <a:extLst>
                <a:ext uri="{FF2B5EF4-FFF2-40B4-BE49-F238E27FC236}">
                  <a16:creationId xmlns:a16="http://schemas.microsoft.com/office/drawing/2014/main" id="{62F945B4-488B-870F-616B-37231E7C8A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5433" y="-201553"/>
              <a:ext cx="3868270" cy="22346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Прямая соединительная линия 43">
              <a:extLst>
                <a:ext uri="{FF2B5EF4-FFF2-40B4-BE49-F238E27FC236}">
                  <a16:creationId xmlns:a16="http://schemas.microsoft.com/office/drawing/2014/main" id="{13E0BE9D-AAF1-F79B-52F1-ECC08B8B09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11815" y="-180454"/>
              <a:ext cx="8664436" cy="5005350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Прямая соединительная линия 44">
              <a:extLst>
                <a:ext uri="{FF2B5EF4-FFF2-40B4-BE49-F238E27FC236}">
                  <a16:creationId xmlns:a16="http://schemas.microsoft.com/office/drawing/2014/main" id="{9C6744AE-D31E-F312-C6FE-36910C27E6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301" y="32056"/>
              <a:ext cx="11998544" cy="693142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Прямая соединительная линия 45">
              <a:extLst>
                <a:ext uri="{FF2B5EF4-FFF2-40B4-BE49-F238E27FC236}">
                  <a16:creationId xmlns:a16="http://schemas.microsoft.com/office/drawing/2014/main" id="{8D3AB155-5BC3-622D-39BD-D6C27DFCA0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963" y="2851966"/>
              <a:ext cx="7203485" cy="416137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Прямая соединительная линия 46">
              <a:extLst>
                <a:ext uri="{FF2B5EF4-FFF2-40B4-BE49-F238E27FC236}">
                  <a16:creationId xmlns:a16="http://schemas.microsoft.com/office/drawing/2014/main" id="{7BC8E3A5-3883-4690-E390-AFAC271572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2102" y="5550938"/>
              <a:ext cx="3157989" cy="182433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E898F429-95B3-6184-1219-7FE6A5753127}"/>
              </a:ext>
            </a:extLst>
          </p:cNvPr>
          <p:cNvGrpSpPr/>
          <p:nvPr/>
        </p:nvGrpSpPr>
        <p:grpSpPr>
          <a:xfrm>
            <a:off x="10793986" y="5626471"/>
            <a:ext cx="774814" cy="890442"/>
            <a:chOff x="2917643" y="-927854"/>
            <a:chExt cx="3380514" cy="3885006"/>
          </a:xfrm>
        </p:grpSpPr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id="{8390EB40-4610-5CBE-1B6E-D565AD669844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22" name="Полилиния: фигура 35">
                <a:extLst>
                  <a:ext uri="{FF2B5EF4-FFF2-40B4-BE49-F238E27FC236}">
                    <a16:creationId xmlns:a16="http://schemas.microsoft.com/office/drawing/2014/main" id="{56970A76-7A40-458B-ED04-99EBF4AF16F4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4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23" name="Полилиния: фигура 36">
                <a:extLst>
                  <a:ext uri="{FF2B5EF4-FFF2-40B4-BE49-F238E27FC236}">
                    <a16:creationId xmlns:a16="http://schemas.microsoft.com/office/drawing/2014/main" id="{72F5D39D-C976-98F2-BCC3-FE878F7B841D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7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24" name="Полилиния: фигура 37">
                <a:extLst>
                  <a:ext uri="{FF2B5EF4-FFF2-40B4-BE49-F238E27FC236}">
                    <a16:creationId xmlns:a16="http://schemas.microsoft.com/office/drawing/2014/main" id="{72500BC8-8CAB-FD39-438E-5C901BA4C77A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5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  <p:grpSp>
          <p:nvGrpSpPr>
            <p:cNvPr id="17" name="Группа 16">
              <a:extLst>
                <a:ext uri="{FF2B5EF4-FFF2-40B4-BE49-F238E27FC236}">
                  <a16:creationId xmlns:a16="http://schemas.microsoft.com/office/drawing/2014/main" id="{F7710A59-9A22-B316-3103-FD703FC667C6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18" name="Полилиния: фигура 31">
                <a:extLst>
                  <a:ext uri="{FF2B5EF4-FFF2-40B4-BE49-F238E27FC236}">
                    <a16:creationId xmlns:a16="http://schemas.microsoft.com/office/drawing/2014/main" id="{6BD238B0-7194-7FED-82B6-9AD2A06F7F87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19" name="Полилиния: фигура 32">
                <a:extLst>
                  <a:ext uri="{FF2B5EF4-FFF2-40B4-BE49-F238E27FC236}">
                    <a16:creationId xmlns:a16="http://schemas.microsoft.com/office/drawing/2014/main" id="{FB0448BB-FD85-5150-829A-EE079862D60C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3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20" name="Полилиния: фигура 33">
                <a:extLst>
                  <a:ext uri="{FF2B5EF4-FFF2-40B4-BE49-F238E27FC236}">
                    <a16:creationId xmlns:a16="http://schemas.microsoft.com/office/drawing/2014/main" id="{76F2DF5F-DF22-2887-5B5E-DE3F7FFC7EC9}"/>
                  </a:ext>
                </a:extLst>
              </p:cNvPr>
              <p:cNvSpPr/>
              <p:nvPr/>
            </p:nvSpPr>
            <p:spPr>
              <a:xfrm>
                <a:off x="13504256" y="2620110"/>
                <a:ext cx="3380514" cy="1930623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21" name="Полилиния: фигура 34">
                <a:extLst>
                  <a:ext uri="{FF2B5EF4-FFF2-40B4-BE49-F238E27FC236}">
                    <a16:creationId xmlns:a16="http://schemas.microsoft.com/office/drawing/2014/main" id="{DA7F3DD1-8F60-50B4-A541-5FE36AFFC918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</p:grpSp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37B944C2-6677-88C0-B6CB-9680105F3B87}"/>
              </a:ext>
            </a:extLst>
          </p:cNvPr>
          <p:cNvGrpSpPr/>
          <p:nvPr/>
        </p:nvGrpSpPr>
        <p:grpSpPr>
          <a:xfrm>
            <a:off x="-2468070" y="1581690"/>
            <a:ext cx="774814" cy="890442"/>
            <a:chOff x="2917643" y="-927854"/>
            <a:chExt cx="3380514" cy="3885006"/>
          </a:xfrm>
        </p:grpSpPr>
        <p:grpSp>
          <p:nvGrpSpPr>
            <p:cNvPr id="26" name="Группа 25">
              <a:extLst>
                <a:ext uri="{FF2B5EF4-FFF2-40B4-BE49-F238E27FC236}">
                  <a16:creationId xmlns:a16="http://schemas.microsoft.com/office/drawing/2014/main" id="{126FBACC-A62B-E242-6294-25F7A4FB6B19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31" name="Полилиния: фигура 44">
                <a:extLst>
                  <a:ext uri="{FF2B5EF4-FFF2-40B4-BE49-F238E27FC236}">
                    <a16:creationId xmlns:a16="http://schemas.microsoft.com/office/drawing/2014/main" id="{095690B8-BADB-8310-5345-FC3024C7FD8E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4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32" name="Полилиния: фигура 45">
                <a:extLst>
                  <a:ext uri="{FF2B5EF4-FFF2-40B4-BE49-F238E27FC236}">
                    <a16:creationId xmlns:a16="http://schemas.microsoft.com/office/drawing/2014/main" id="{9C4E539F-CEEE-A8CC-5C04-B2094B59A0C1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7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33" name="Полилиния: фигура 46">
                <a:extLst>
                  <a:ext uri="{FF2B5EF4-FFF2-40B4-BE49-F238E27FC236}">
                    <a16:creationId xmlns:a16="http://schemas.microsoft.com/office/drawing/2014/main" id="{D6B866A5-FE09-31F9-4E41-E03A651CF34A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5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  <p:grpSp>
          <p:nvGrpSpPr>
            <p:cNvPr id="27" name="Группа 26">
              <a:extLst>
                <a:ext uri="{FF2B5EF4-FFF2-40B4-BE49-F238E27FC236}">
                  <a16:creationId xmlns:a16="http://schemas.microsoft.com/office/drawing/2014/main" id="{86083A00-3498-99C0-EE85-7EA52080B98A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28" name="Полилиния: фигура 41">
                <a:extLst>
                  <a:ext uri="{FF2B5EF4-FFF2-40B4-BE49-F238E27FC236}">
                    <a16:creationId xmlns:a16="http://schemas.microsoft.com/office/drawing/2014/main" id="{D790060E-FFBE-E9A9-C6EA-23680998BFC2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29" name="Полилиния: фигура 42">
                <a:extLst>
                  <a:ext uri="{FF2B5EF4-FFF2-40B4-BE49-F238E27FC236}">
                    <a16:creationId xmlns:a16="http://schemas.microsoft.com/office/drawing/2014/main" id="{C4BACA87-635C-08FE-FFCB-8FD64C32A92E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30" name="Полилиния: фигура 43">
                <a:extLst>
                  <a:ext uri="{FF2B5EF4-FFF2-40B4-BE49-F238E27FC236}">
                    <a16:creationId xmlns:a16="http://schemas.microsoft.com/office/drawing/2014/main" id="{4CAFE2F6-556A-E4F0-E341-F6E1B30B0CCF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3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</p:grpSp>
      <p:sp>
        <p:nvSpPr>
          <p:cNvPr id="34" name="Полилиния: фигура 47">
            <a:extLst>
              <a:ext uri="{FF2B5EF4-FFF2-40B4-BE49-F238E27FC236}">
                <a16:creationId xmlns:a16="http://schemas.microsoft.com/office/drawing/2014/main" id="{794283AB-DBD6-8D72-17C9-1860A50FE6A6}"/>
              </a:ext>
            </a:extLst>
          </p:cNvPr>
          <p:cNvSpPr/>
          <p:nvPr/>
        </p:nvSpPr>
        <p:spPr>
          <a:xfrm>
            <a:off x="4136065" y="1162050"/>
            <a:ext cx="4000978" cy="4641126"/>
          </a:xfrm>
          <a:custGeom>
            <a:avLst/>
            <a:gdLst>
              <a:gd name="connsiteX0" fmla="*/ 679791 w 1364343"/>
              <a:gd name="connsiteY0" fmla="*/ 0 h 1582637"/>
              <a:gd name="connsiteX1" fmla="*/ 680975 w 1364343"/>
              <a:gd name="connsiteY1" fmla="*/ 680 h 1582637"/>
              <a:gd name="connsiteX2" fmla="*/ 682172 w 1364343"/>
              <a:gd name="connsiteY2" fmla="*/ 0 h 1582637"/>
              <a:gd name="connsiteX3" fmla="*/ 680982 w 1364343"/>
              <a:gd name="connsiteY3" fmla="*/ 684 h 1582637"/>
              <a:gd name="connsiteX4" fmla="*/ 1357953 w 1364343"/>
              <a:gd name="connsiteY4" fmla="*/ 389578 h 1582637"/>
              <a:gd name="connsiteX5" fmla="*/ 680983 w 1364343"/>
              <a:gd name="connsiteY5" fmla="*/ 773927 h 1582637"/>
              <a:gd name="connsiteX6" fmla="*/ 682172 w 1364343"/>
              <a:gd name="connsiteY6" fmla="*/ 774602 h 1582637"/>
              <a:gd name="connsiteX7" fmla="*/ 1360333 w 1364343"/>
              <a:gd name="connsiteY7" fmla="*/ 389578 h 1582637"/>
              <a:gd name="connsiteX8" fmla="*/ 682172 w 1364343"/>
              <a:gd name="connsiteY8" fmla="*/ 0 h 1582637"/>
              <a:gd name="connsiteX9" fmla="*/ 1364343 w 1364343"/>
              <a:gd name="connsiteY9" fmla="*/ 387302 h 1582637"/>
              <a:gd name="connsiteX10" fmla="*/ 1360335 w 1364343"/>
              <a:gd name="connsiteY10" fmla="*/ 389578 h 1582637"/>
              <a:gd name="connsiteX11" fmla="*/ 1364343 w 1364343"/>
              <a:gd name="connsiteY11" fmla="*/ 391880 h 1582637"/>
              <a:gd name="connsiteX12" fmla="*/ 1364343 w 1364343"/>
              <a:gd name="connsiteY12" fmla="*/ 1190757 h 1582637"/>
              <a:gd name="connsiteX13" fmla="*/ 682172 w 1364343"/>
              <a:gd name="connsiteY13" fmla="*/ 1582637 h 1582637"/>
              <a:gd name="connsiteX14" fmla="*/ 1 w 1364343"/>
              <a:gd name="connsiteY14" fmla="*/ 1190757 h 1582637"/>
              <a:gd name="connsiteX15" fmla="*/ 1 w 1364343"/>
              <a:gd name="connsiteY15" fmla="*/ 391880 h 1582637"/>
              <a:gd name="connsiteX16" fmla="*/ 2825 w 1364343"/>
              <a:gd name="connsiteY16" fmla="*/ 390258 h 1582637"/>
              <a:gd name="connsiteX17" fmla="*/ 1628 w 1364343"/>
              <a:gd name="connsiteY17" fmla="*/ 389578 h 1582637"/>
              <a:gd name="connsiteX18" fmla="*/ 2812 w 1364343"/>
              <a:gd name="connsiteY18" fmla="*/ 388898 h 1582637"/>
              <a:gd name="connsiteX19" fmla="*/ 0 w 1364343"/>
              <a:gd name="connsiteY19" fmla="*/ 387302 h 1582637"/>
              <a:gd name="connsiteX20" fmla="*/ 478403 w 1364343"/>
              <a:gd name="connsiteY20" fmla="*/ 115690 h 1582637"/>
              <a:gd name="connsiteX0" fmla="*/ 679791 w 1364343"/>
              <a:gd name="connsiteY0" fmla="*/ 0 h 1582637"/>
              <a:gd name="connsiteX1" fmla="*/ 680975 w 1364343"/>
              <a:gd name="connsiteY1" fmla="*/ 680 h 1582637"/>
              <a:gd name="connsiteX2" fmla="*/ 682172 w 1364343"/>
              <a:gd name="connsiteY2" fmla="*/ 0 h 1582637"/>
              <a:gd name="connsiteX3" fmla="*/ 680982 w 1364343"/>
              <a:gd name="connsiteY3" fmla="*/ 684 h 1582637"/>
              <a:gd name="connsiteX4" fmla="*/ 1357953 w 1364343"/>
              <a:gd name="connsiteY4" fmla="*/ 389578 h 1582637"/>
              <a:gd name="connsiteX5" fmla="*/ 680983 w 1364343"/>
              <a:gd name="connsiteY5" fmla="*/ 773927 h 1582637"/>
              <a:gd name="connsiteX6" fmla="*/ 1360333 w 1364343"/>
              <a:gd name="connsiteY6" fmla="*/ 389578 h 1582637"/>
              <a:gd name="connsiteX7" fmla="*/ 682172 w 1364343"/>
              <a:gd name="connsiteY7" fmla="*/ 0 h 1582637"/>
              <a:gd name="connsiteX8" fmla="*/ 1364343 w 1364343"/>
              <a:gd name="connsiteY8" fmla="*/ 387302 h 1582637"/>
              <a:gd name="connsiteX9" fmla="*/ 1360335 w 1364343"/>
              <a:gd name="connsiteY9" fmla="*/ 389578 h 1582637"/>
              <a:gd name="connsiteX10" fmla="*/ 1364343 w 1364343"/>
              <a:gd name="connsiteY10" fmla="*/ 391880 h 1582637"/>
              <a:gd name="connsiteX11" fmla="*/ 1364343 w 1364343"/>
              <a:gd name="connsiteY11" fmla="*/ 1190757 h 1582637"/>
              <a:gd name="connsiteX12" fmla="*/ 682172 w 1364343"/>
              <a:gd name="connsiteY12" fmla="*/ 1582637 h 1582637"/>
              <a:gd name="connsiteX13" fmla="*/ 1 w 1364343"/>
              <a:gd name="connsiteY13" fmla="*/ 1190757 h 1582637"/>
              <a:gd name="connsiteX14" fmla="*/ 1 w 1364343"/>
              <a:gd name="connsiteY14" fmla="*/ 391880 h 1582637"/>
              <a:gd name="connsiteX15" fmla="*/ 2825 w 1364343"/>
              <a:gd name="connsiteY15" fmla="*/ 390258 h 1582637"/>
              <a:gd name="connsiteX16" fmla="*/ 1628 w 1364343"/>
              <a:gd name="connsiteY16" fmla="*/ 389578 h 1582637"/>
              <a:gd name="connsiteX17" fmla="*/ 2812 w 1364343"/>
              <a:gd name="connsiteY17" fmla="*/ 388898 h 1582637"/>
              <a:gd name="connsiteX18" fmla="*/ 0 w 1364343"/>
              <a:gd name="connsiteY18" fmla="*/ 387302 h 1582637"/>
              <a:gd name="connsiteX19" fmla="*/ 478403 w 1364343"/>
              <a:gd name="connsiteY19" fmla="*/ 115690 h 1582637"/>
              <a:gd name="connsiteX20" fmla="*/ 679791 w 1364343"/>
              <a:gd name="connsiteY20" fmla="*/ 0 h 1582637"/>
              <a:gd name="connsiteX0" fmla="*/ 679791 w 1364343"/>
              <a:gd name="connsiteY0" fmla="*/ 0 h 1582637"/>
              <a:gd name="connsiteX1" fmla="*/ 680975 w 1364343"/>
              <a:gd name="connsiteY1" fmla="*/ 680 h 1582637"/>
              <a:gd name="connsiteX2" fmla="*/ 682172 w 1364343"/>
              <a:gd name="connsiteY2" fmla="*/ 0 h 1582637"/>
              <a:gd name="connsiteX3" fmla="*/ 680982 w 1364343"/>
              <a:gd name="connsiteY3" fmla="*/ 684 h 1582637"/>
              <a:gd name="connsiteX4" fmla="*/ 1357953 w 1364343"/>
              <a:gd name="connsiteY4" fmla="*/ 389578 h 1582637"/>
              <a:gd name="connsiteX5" fmla="*/ 1360333 w 1364343"/>
              <a:gd name="connsiteY5" fmla="*/ 389578 h 1582637"/>
              <a:gd name="connsiteX6" fmla="*/ 682172 w 1364343"/>
              <a:gd name="connsiteY6" fmla="*/ 0 h 1582637"/>
              <a:gd name="connsiteX7" fmla="*/ 1364343 w 1364343"/>
              <a:gd name="connsiteY7" fmla="*/ 387302 h 1582637"/>
              <a:gd name="connsiteX8" fmla="*/ 1360335 w 1364343"/>
              <a:gd name="connsiteY8" fmla="*/ 389578 h 1582637"/>
              <a:gd name="connsiteX9" fmla="*/ 1364343 w 1364343"/>
              <a:gd name="connsiteY9" fmla="*/ 391880 h 1582637"/>
              <a:gd name="connsiteX10" fmla="*/ 1364343 w 1364343"/>
              <a:gd name="connsiteY10" fmla="*/ 1190757 h 1582637"/>
              <a:gd name="connsiteX11" fmla="*/ 682172 w 1364343"/>
              <a:gd name="connsiteY11" fmla="*/ 1582637 h 1582637"/>
              <a:gd name="connsiteX12" fmla="*/ 1 w 1364343"/>
              <a:gd name="connsiteY12" fmla="*/ 1190757 h 1582637"/>
              <a:gd name="connsiteX13" fmla="*/ 1 w 1364343"/>
              <a:gd name="connsiteY13" fmla="*/ 391880 h 1582637"/>
              <a:gd name="connsiteX14" fmla="*/ 2825 w 1364343"/>
              <a:gd name="connsiteY14" fmla="*/ 390258 h 1582637"/>
              <a:gd name="connsiteX15" fmla="*/ 1628 w 1364343"/>
              <a:gd name="connsiteY15" fmla="*/ 389578 h 1582637"/>
              <a:gd name="connsiteX16" fmla="*/ 2812 w 1364343"/>
              <a:gd name="connsiteY16" fmla="*/ 388898 h 1582637"/>
              <a:gd name="connsiteX17" fmla="*/ 0 w 1364343"/>
              <a:gd name="connsiteY17" fmla="*/ 387302 h 1582637"/>
              <a:gd name="connsiteX18" fmla="*/ 478403 w 1364343"/>
              <a:gd name="connsiteY18" fmla="*/ 115690 h 1582637"/>
              <a:gd name="connsiteX19" fmla="*/ 679791 w 1364343"/>
              <a:gd name="connsiteY19" fmla="*/ 0 h 158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64343" h="1582637">
                <a:moveTo>
                  <a:pt x="679791" y="0"/>
                </a:moveTo>
                <a:lnTo>
                  <a:pt x="680975" y="680"/>
                </a:lnTo>
                <a:lnTo>
                  <a:pt x="682172" y="0"/>
                </a:lnTo>
                <a:lnTo>
                  <a:pt x="680982" y="684"/>
                </a:lnTo>
                <a:lnTo>
                  <a:pt x="1357953" y="389578"/>
                </a:lnTo>
                <a:lnTo>
                  <a:pt x="1360333" y="389578"/>
                </a:lnTo>
                <a:lnTo>
                  <a:pt x="682172" y="0"/>
                </a:lnTo>
                <a:lnTo>
                  <a:pt x="1364343" y="387302"/>
                </a:lnTo>
                <a:lnTo>
                  <a:pt x="1360335" y="389578"/>
                </a:lnTo>
                <a:lnTo>
                  <a:pt x="1364343" y="391880"/>
                </a:lnTo>
                <a:lnTo>
                  <a:pt x="1364343" y="1190757"/>
                </a:lnTo>
                <a:lnTo>
                  <a:pt x="682172" y="1582637"/>
                </a:lnTo>
                <a:lnTo>
                  <a:pt x="1" y="1190757"/>
                </a:lnTo>
                <a:lnTo>
                  <a:pt x="1" y="391880"/>
                </a:lnTo>
                <a:lnTo>
                  <a:pt x="2825" y="390258"/>
                </a:lnTo>
                <a:lnTo>
                  <a:pt x="1628" y="389578"/>
                </a:lnTo>
                <a:lnTo>
                  <a:pt x="2812" y="388898"/>
                </a:lnTo>
                <a:lnTo>
                  <a:pt x="0" y="387302"/>
                </a:lnTo>
                <a:lnTo>
                  <a:pt x="478403" y="115690"/>
                </a:lnTo>
                <a:lnTo>
                  <a:pt x="679791" y="0"/>
                </a:lnTo>
                <a:close/>
              </a:path>
            </a:pathLst>
          </a:custGeom>
          <a:gradFill>
            <a:gsLst>
              <a:gs pos="0">
                <a:srgbClr val="CA42BA"/>
              </a:gs>
              <a:gs pos="100000">
                <a:srgbClr val="FEAA12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olos Text Medium" panose="020B0603020202020204" pitchFamily="34" charset="-52"/>
              <a:cs typeface="Golos Text Medium" panose="020B0603020202020204" pitchFamily="34" charset="-52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D6C7903-0CB7-B6D8-1C63-BF3A79974F6E}"/>
              </a:ext>
            </a:extLst>
          </p:cNvPr>
          <p:cNvSpPr txBox="1"/>
          <p:nvPr/>
        </p:nvSpPr>
        <p:spPr>
          <a:xfrm>
            <a:off x="4229486" y="2981791"/>
            <a:ext cx="38141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Краткий обзор </a:t>
            </a:r>
          </a:p>
          <a:p>
            <a:pPr algn="ctr"/>
            <a:r>
              <a:rPr lang="ru-RU" sz="2000" dirty="0">
                <a:solidFill>
                  <a:schemeClr val="bg2"/>
                </a:solidFill>
                <a:latin typeface="Golos Text Medium" panose="020B0603020202020204" pitchFamily="34" charset="-52"/>
                <a:ea typeface="Open Sans Light" panose="020B0306030504020204" pitchFamily="34" charset="0"/>
                <a:cs typeface="Golos Text Medium" panose="020B0603020202020204" pitchFamily="34" charset="-52"/>
              </a:rPr>
              <a:t>Функционала сайта</a:t>
            </a:r>
            <a:endParaRPr lang="en-US" sz="2000" dirty="0">
              <a:solidFill>
                <a:schemeClr val="bg2"/>
              </a:solidFill>
              <a:latin typeface="Golos Text Medium" panose="020B0603020202020204" pitchFamily="34" charset="-52"/>
              <a:ea typeface="Open Sans Light" panose="020B0306030504020204" pitchFamily="34" charset="0"/>
              <a:cs typeface="Golos Text Medium" panose="020B0603020202020204" pitchFamily="34" charset="-5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976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85185E-6 L 1.04062 -1.04051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031" y="-5203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6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decel="6666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3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81481E-6 C 2.70833E-6 0.00023 0.00039 0.02222 0.00052 0.04189 C 0.00065 0.06157 2.70833E-6 4.81481E-6 2.70833E-6 0.00023 L 2.70833E-6 4.81481E-6 Z " pathEditMode="relative" rAng="0" ptsTypes="AAAA">
                                      <p:cBhvr>
                                        <p:cTn id="21" dur="3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56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2963 L 0.50937 -0.56667 " pathEditMode="relative" rAng="0" ptsTypes="AA">
                                      <p:cBhvr>
                                        <p:cTn id="23" dur="6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469" y="-268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8" ac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85185E-6 L 1.00221 -1.00231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104" y="-50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4" grpId="0" animBg="1"/>
      <p:bldP spid="34" grpId="1" animBg="1"/>
      <p:bldP spid="35" grpId="0"/>
      <p:bldP spid="3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8A0100C-9B41-3995-CDBA-75B50D27140F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gradFill flip="none" rotWithShape="1">
            <a:gsLst>
              <a:gs pos="26000">
                <a:srgbClr val="57274D"/>
              </a:gs>
              <a:gs pos="75000">
                <a:srgbClr val="311C5C"/>
              </a:gs>
              <a:gs pos="0">
                <a:srgbClr val="41227C"/>
              </a:gs>
              <a:gs pos="100000">
                <a:srgbClr val="312473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atin typeface="Golos Text Medium" panose="020B0603020202020204" pitchFamily="34" charset="-52"/>
              <a:cs typeface="Golos Text Medium" panose="020B0603020202020204" pitchFamily="34" charset="-52"/>
            </a:endParaRPr>
          </a:p>
        </p:txBody>
      </p: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78130A83-60F9-149C-ED01-B4A192F5430A}"/>
              </a:ext>
            </a:extLst>
          </p:cNvPr>
          <p:cNvGrpSpPr/>
          <p:nvPr/>
        </p:nvGrpSpPr>
        <p:grpSpPr>
          <a:xfrm>
            <a:off x="-345324" y="-243290"/>
            <a:ext cx="12916169" cy="7618565"/>
            <a:chOff x="-345324" y="-243290"/>
            <a:chExt cx="12916169" cy="7618565"/>
          </a:xfrm>
        </p:grpSpPr>
        <p:cxnSp>
          <p:nvCxnSpPr>
            <p:cNvPr id="30" name="Прямая соединительная линия 29">
              <a:extLst>
                <a:ext uri="{FF2B5EF4-FFF2-40B4-BE49-F238E27FC236}">
                  <a16:creationId xmlns:a16="http://schemas.microsoft.com/office/drawing/2014/main" id="{2FF551FE-9A46-52BF-F117-B3AAE862B2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345324" y="-243290"/>
              <a:ext cx="6203092" cy="358345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Прямая соединительная линия 30">
              <a:extLst>
                <a:ext uri="{FF2B5EF4-FFF2-40B4-BE49-F238E27FC236}">
                  <a16:creationId xmlns:a16="http://schemas.microsoft.com/office/drawing/2014/main" id="{5AD0F0D3-49F1-B214-20DB-17FACFAF55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59729" y="-43407"/>
              <a:ext cx="1264061" cy="730234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Прямая соединительная линия 31">
              <a:extLst>
                <a:ext uri="{FF2B5EF4-FFF2-40B4-BE49-F238E27FC236}">
                  <a16:creationId xmlns:a16="http://schemas.microsoft.com/office/drawing/2014/main" id="{AB5EE474-90B2-7FF3-0808-914EAE2B80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59757" y="4200779"/>
              <a:ext cx="4674345" cy="270031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Прямая соединительная линия 32">
              <a:extLst>
                <a:ext uri="{FF2B5EF4-FFF2-40B4-BE49-F238E27FC236}">
                  <a16:creationId xmlns:a16="http://schemas.microsoft.com/office/drawing/2014/main" id="{E4024206-76A5-025A-7F20-936B85C176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9443" y="1554829"/>
              <a:ext cx="9220284" cy="53264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Прямая соединительная линия 33">
              <a:extLst>
                <a:ext uri="{FF2B5EF4-FFF2-40B4-BE49-F238E27FC236}">
                  <a16:creationId xmlns:a16="http://schemas.microsoft.com/office/drawing/2014/main" id="{4F1020C2-FDD0-275A-3D5B-343B72E87A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2103" y="-43408"/>
              <a:ext cx="10473448" cy="605039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Прямая соединительная линия 34">
              <a:extLst>
                <a:ext uri="{FF2B5EF4-FFF2-40B4-BE49-F238E27FC236}">
                  <a16:creationId xmlns:a16="http://schemas.microsoft.com/office/drawing/2014/main" id="{064BD43D-7AAC-85AC-B656-B11C3B7A16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145433" y="-201553"/>
              <a:ext cx="3868270" cy="2234658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Прямая соединительная линия 35">
              <a:extLst>
                <a:ext uri="{FF2B5EF4-FFF2-40B4-BE49-F238E27FC236}">
                  <a16:creationId xmlns:a16="http://schemas.microsoft.com/office/drawing/2014/main" id="{A75E35E7-9813-1B13-E3E8-2B10A2CE54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11815" y="-180454"/>
              <a:ext cx="8664436" cy="5005350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единительная линия 36">
              <a:extLst>
                <a:ext uri="{FF2B5EF4-FFF2-40B4-BE49-F238E27FC236}">
                  <a16:creationId xmlns:a16="http://schemas.microsoft.com/office/drawing/2014/main" id="{CFDFCFB4-0B2D-1406-F9C7-A73ABBAC42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2301" y="32056"/>
              <a:ext cx="11998544" cy="6931429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Прямая соединительная линия 37">
              <a:extLst>
                <a:ext uri="{FF2B5EF4-FFF2-40B4-BE49-F238E27FC236}">
                  <a16:creationId xmlns:a16="http://schemas.microsoft.com/office/drawing/2014/main" id="{01EA7C44-9853-D30F-B3A7-2ABC8F30B0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9963" y="2851966"/>
              <a:ext cx="7203485" cy="416137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Прямая соединительная линия 38">
              <a:extLst>
                <a:ext uri="{FF2B5EF4-FFF2-40B4-BE49-F238E27FC236}">
                  <a16:creationId xmlns:a16="http://schemas.microsoft.com/office/drawing/2014/main" id="{5590DAB1-B17C-FFE0-8215-4619CFB9E3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32102" y="5550938"/>
              <a:ext cx="3157989" cy="1824337"/>
            </a:xfrm>
            <a:prstGeom prst="line">
              <a:avLst/>
            </a:prstGeom>
            <a:ln w="6350">
              <a:gradFill>
                <a:gsLst>
                  <a:gs pos="0">
                    <a:schemeClr val="tx1">
                      <a:alpha val="10000"/>
                    </a:schemeClr>
                  </a:gs>
                  <a:gs pos="100000">
                    <a:schemeClr val="tx1">
                      <a:alpha val="8000"/>
                    </a:schemeClr>
                  </a:gs>
                </a:gsLst>
                <a:lin ang="2700000" scaled="0"/>
              </a:gra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75E414F9-7F12-1DCF-C53D-BC86705F5C93}"/>
              </a:ext>
            </a:extLst>
          </p:cNvPr>
          <p:cNvGrpSpPr/>
          <p:nvPr/>
        </p:nvGrpSpPr>
        <p:grpSpPr>
          <a:xfrm>
            <a:off x="10947992" y="928642"/>
            <a:ext cx="774814" cy="890442"/>
            <a:chOff x="2917643" y="-927854"/>
            <a:chExt cx="3380514" cy="3885006"/>
          </a:xfrm>
        </p:grpSpPr>
        <p:grpSp>
          <p:nvGrpSpPr>
            <p:cNvPr id="15" name="Группа 14">
              <a:extLst>
                <a:ext uri="{FF2B5EF4-FFF2-40B4-BE49-F238E27FC236}">
                  <a16:creationId xmlns:a16="http://schemas.microsoft.com/office/drawing/2014/main" id="{97BF7630-DDB5-D967-9C76-D7DA54B3ADCF}"/>
                </a:ext>
              </a:extLst>
            </p:cNvPr>
            <p:cNvGrpSpPr/>
            <p:nvPr/>
          </p:nvGrpSpPr>
          <p:grpSpPr>
            <a:xfrm>
              <a:off x="3607850" y="-134768"/>
              <a:ext cx="2013554" cy="2314048"/>
              <a:chOff x="13504256" y="1437333"/>
              <a:chExt cx="3380514" cy="3885006"/>
            </a:xfrm>
          </p:grpSpPr>
          <p:sp>
            <p:nvSpPr>
              <p:cNvPr id="21" name="Полилиния: фигура 57">
                <a:extLst>
                  <a:ext uri="{FF2B5EF4-FFF2-40B4-BE49-F238E27FC236}">
                    <a16:creationId xmlns:a16="http://schemas.microsoft.com/office/drawing/2014/main" id="{1BBBC4B0-5DD9-9F50-ABDA-D3D8A2953DF9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4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22" name="Полилиния: фигура 58">
                <a:extLst>
                  <a:ext uri="{FF2B5EF4-FFF2-40B4-BE49-F238E27FC236}">
                    <a16:creationId xmlns:a16="http://schemas.microsoft.com/office/drawing/2014/main" id="{98E48E42-E511-69AE-2FD6-DA00944103A0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7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23" name="Полилиния: фигура 59">
                <a:extLst>
                  <a:ext uri="{FF2B5EF4-FFF2-40B4-BE49-F238E27FC236}">
                    <a16:creationId xmlns:a16="http://schemas.microsoft.com/office/drawing/2014/main" id="{E3471CD4-C1B1-3E2F-1026-FDCBD102FA1D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5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  <p:grpSp>
          <p:nvGrpSpPr>
            <p:cNvPr id="16" name="Группа 15">
              <a:extLst>
                <a:ext uri="{FF2B5EF4-FFF2-40B4-BE49-F238E27FC236}">
                  <a16:creationId xmlns:a16="http://schemas.microsoft.com/office/drawing/2014/main" id="{E79EA143-24F6-05B5-716B-C0E2DD02D835}"/>
                </a:ext>
              </a:extLst>
            </p:cNvPr>
            <p:cNvGrpSpPr/>
            <p:nvPr/>
          </p:nvGrpSpPr>
          <p:grpSpPr>
            <a:xfrm>
              <a:off x="2917643" y="-927854"/>
              <a:ext cx="3380514" cy="3885006"/>
              <a:chOff x="13504256" y="1437333"/>
              <a:chExt cx="3380514" cy="3885006"/>
            </a:xfrm>
          </p:grpSpPr>
          <p:sp>
            <p:nvSpPr>
              <p:cNvPr id="17" name="Полилиния: фигура 55">
                <a:extLst>
                  <a:ext uri="{FF2B5EF4-FFF2-40B4-BE49-F238E27FC236}">
                    <a16:creationId xmlns:a16="http://schemas.microsoft.com/office/drawing/2014/main" id="{F7BD77DA-5C2E-41CC-3E14-E3300B59CF9C}"/>
                  </a:ext>
                </a:extLst>
              </p:cNvPr>
              <p:cNvSpPr/>
              <p:nvPr/>
            </p:nvSpPr>
            <p:spPr>
              <a:xfrm>
                <a:off x="13504256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6466" y="392517"/>
                    </a:lnTo>
                    <a:lnTo>
                      <a:pt x="678162" y="1174612"/>
                    </a:lnTo>
                    <a:lnTo>
                      <a:pt x="5640" y="779819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0000"/>
                    </a:srgbClr>
                  </a:gs>
                </a:gsLst>
                <a:lin ang="156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18" name="Полилиния: фигура 56">
                <a:extLst>
                  <a:ext uri="{FF2B5EF4-FFF2-40B4-BE49-F238E27FC236}">
                    <a16:creationId xmlns:a16="http://schemas.microsoft.com/office/drawing/2014/main" id="{E4220E83-2115-3020-E776-19FE1FF09F8F}"/>
                  </a:ext>
                </a:extLst>
              </p:cNvPr>
              <p:cNvSpPr/>
              <p:nvPr/>
            </p:nvSpPr>
            <p:spPr>
              <a:xfrm flipH="1">
                <a:off x="15186601" y="2394730"/>
                <a:ext cx="1690256" cy="2927609"/>
              </a:xfrm>
              <a:custGeom>
                <a:avLst/>
                <a:gdLst>
                  <a:gd name="connsiteX0" fmla="*/ 0 w 678162"/>
                  <a:gd name="connsiteY0" fmla="*/ 0 h 1174612"/>
                  <a:gd name="connsiteX1" fmla="*/ 676466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0" fmla="*/ 0 w 678162"/>
                  <a:gd name="connsiteY0" fmla="*/ 0 h 1174612"/>
                  <a:gd name="connsiteX1" fmla="*/ 677740 w 678162"/>
                  <a:gd name="connsiteY1" fmla="*/ 392517 h 1174612"/>
                  <a:gd name="connsiteX2" fmla="*/ 678162 w 678162"/>
                  <a:gd name="connsiteY2" fmla="*/ 1174612 h 1174612"/>
                  <a:gd name="connsiteX3" fmla="*/ 5640 w 678162"/>
                  <a:gd name="connsiteY3" fmla="*/ 779819 h 1174612"/>
                  <a:gd name="connsiteX4" fmla="*/ 0 w 678162"/>
                  <a:gd name="connsiteY4" fmla="*/ 0 h 1174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162" h="1174612">
                    <a:moveTo>
                      <a:pt x="0" y="0"/>
                    </a:moveTo>
                    <a:lnTo>
                      <a:pt x="677740" y="392517"/>
                    </a:lnTo>
                    <a:cubicBezTo>
                      <a:pt x="677881" y="653215"/>
                      <a:pt x="678021" y="913914"/>
                      <a:pt x="678162" y="1174612"/>
                    </a:cubicBezTo>
                    <a:lnTo>
                      <a:pt x="5640" y="779819"/>
                    </a:ln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23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19" name="Полилиния: фигура 30">
                <a:extLst>
                  <a:ext uri="{FF2B5EF4-FFF2-40B4-BE49-F238E27FC236}">
                    <a16:creationId xmlns:a16="http://schemas.microsoft.com/office/drawing/2014/main" id="{2AD0E138-F19B-A7C2-DA9F-5C27B9C4FF58}"/>
                  </a:ext>
                </a:extLst>
              </p:cNvPr>
              <p:cNvSpPr/>
              <p:nvPr/>
            </p:nvSpPr>
            <p:spPr>
              <a:xfrm>
                <a:off x="13504256" y="2620110"/>
                <a:ext cx="3380514" cy="1930623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  <p:sp>
            <p:nvSpPr>
              <p:cNvPr id="20" name="Полилиния: фигура 54">
                <a:extLst>
                  <a:ext uri="{FF2B5EF4-FFF2-40B4-BE49-F238E27FC236}">
                    <a16:creationId xmlns:a16="http://schemas.microsoft.com/office/drawing/2014/main" id="{243816BF-36A2-3EAD-9B9B-91C9C2AC9197}"/>
                  </a:ext>
                </a:extLst>
              </p:cNvPr>
              <p:cNvSpPr/>
              <p:nvPr/>
            </p:nvSpPr>
            <p:spPr>
              <a:xfrm>
                <a:off x="13504256" y="1437333"/>
                <a:ext cx="3380514" cy="1930624"/>
              </a:xfrm>
              <a:custGeom>
                <a:avLst/>
                <a:gdLst>
                  <a:gd name="connsiteX0" fmla="*/ 678163 w 1356325"/>
                  <a:gd name="connsiteY0" fmla="*/ 0 h 774603"/>
                  <a:gd name="connsiteX1" fmla="*/ 1356325 w 1356325"/>
                  <a:gd name="connsiteY1" fmla="*/ 389578 h 774603"/>
                  <a:gd name="connsiteX2" fmla="*/ 678163 w 1356325"/>
                  <a:gd name="connsiteY2" fmla="*/ 774603 h 774603"/>
                  <a:gd name="connsiteX3" fmla="*/ 0 w 1356325"/>
                  <a:gd name="connsiteY3" fmla="*/ 389578 h 774603"/>
                  <a:gd name="connsiteX4" fmla="*/ 678163 w 1356325"/>
                  <a:gd name="connsiteY4" fmla="*/ 0 h 77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325" h="774603">
                    <a:moveTo>
                      <a:pt x="678163" y="0"/>
                    </a:moveTo>
                    <a:lnTo>
                      <a:pt x="1356325" y="389578"/>
                    </a:lnTo>
                    <a:lnTo>
                      <a:pt x="678163" y="774603"/>
                    </a:lnTo>
                    <a:lnTo>
                      <a:pt x="0" y="389578"/>
                    </a:lnTo>
                    <a:lnTo>
                      <a:pt x="678163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EC969"/>
                  </a:gs>
                  <a:gs pos="71000">
                    <a:srgbClr val="CC45BD">
                      <a:alpha val="37000"/>
                    </a:srgbClr>
                  </a:gs>
                </a:gsLst>
                <a:lin ang="162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latin typeface="Golos Text Medium" panose="020B0603020202020204" pitchFamily="34" charset="-52"/>
                  <a:cs typeface="Golos Text Medium" panose="020B0603020202020204" pitchFamily="34" charset="-52"/>
                </a:endParaRPr>
              </a:p>
            </p:txBody>
          </p:sp>
        </p:grpSp>
      </p:grp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570F5CDD-816D-9517-60D7-BF030C10AA40}"/>
              </a:ext>
            </a:extLst>
          </p:cNvPr>
          <p:cNvSpPr/>
          <p:nvPr/>
        </p:nvSpPr>
        <p:spPr>
          <a:xfrm>
            <a:off x="237648" y="5920697"/>
            <a:ext cx="10473448" cy="525835"/>
          </a:xfrm>
          <a:prstGeom prst="rect">
            <a:avLst/>
          </a:prstGeom>
          <a:solidFill>
            <a:schemeClr val="tx1">
              <a:alpha val="43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olos Text Medium" panose="020B0603020202020204" pitchFamily="34" charset="-52"/>
              <a:cs typeface="Golos Text Medium" panose="020B0603020202020204" pitchFamily="34" charset="-52"/>
            </a:endParaRPr>
          </a:p>
        </p:txBody>
      </p:sp>
      <p:pic>
        <p:nvPicPr>
          <p:cNvPr id="4" name="Мультимедиа1 (1) (1)">
            <a:hlinkClick r:id="" action="ppaction://media"/>
            <a:extLst>
              <a:ext uri="{FF2B5EF4-FFF2-40B4-BE49-F238E27FC236}">
                <a16:creationId xmlns:a16="http://schemas.microsoft.com/office/drawing/2014/main" id="{E348D479-8F27-431A-9FE8-615C3F705E9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3197" y="1005486"/>
            <a:ext cx="9747322" cy="54828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7007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7188 0.47176 L 1.66667E-6 -3.7037E-7 " pathEditMode="relative" rAng="0" ptsTypes="AA">
                                      <p:cBhvr>
                                        <p:cTn id="10" dur="1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94" y="-23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50"/>
                            </p:stCondLst>
                            <p:childTnLst>
                              <p:par>
                                <p:cTn id="12" presetID="13" presetClass="path" presetSubtype="0" repeatCount="indefinite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48148E-6 C 2.5E-6 0.00023 0.00039 0.02222 0.00052 0.0419 C 0.00065 0.06158 2.5E-6 -1.48148E-6 2.5E-6 0.00023 L 2.5E-6 -1.48148E-6 Z " pathEditMode="relative" rAng="0" ptsTypes="AAAA">
                                      <p:cBhvr>
                                        <p:cTn id="13" dur="3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2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797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YOUT" val="7"/>
</p:tagLst>
</file>

<file path=ppt/theme/theme1.xml><?xml version="1.0" encoding="utf-8"?>
<a:theme xmlns:a="http://schemas.openxmlformats.org/drawingml/2006/main" name="officetheme">
  <a:themeElements>
    <a:clrScheme name="Стандартная">
      <a:dk1>
        <a:srgbClr val="FFFFFF"/>
      </a:dk1>
      <a:lt1>
        <a:srgbClr val="57274D"/>
      </a:lt1>
      <a:dk2>
        <a:srgbClr val="000000"/>
      </a:dk2>
      <a:lt2>
        <a:srgbClr val="FFFFFF"/>
      </a:lt2>
      <a:accent1>
        <a:srgbClr val="CA42BA"/>
      </a:accent1>
      <a:accent2>
        <a:srgbClr val="FEAA12"/>
      </a:accent2>
      <a:accent3>
        <a:srgbClr val="A13494"/>
      </a:accent3>
      <a:accent4>
        <a:srgbClr val="CB880E"/>
      </a:accent4>
      <a:accent5>
        <a:srgbClr val="802976"/>
      </a:accent5>
      <a:accent6>
        <a:srgbClr val="A26C0B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theme" id="{E9FA21F6-F467-49E2-9698-61931A5AD15E}" vid="{E453E740-9F8A-42F4-9626-AF96CED3022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officetheme</Template>
  <TotalTime>2934</TotalTime>
  <Words>138</Words>
  <Application>Microsoft Office PowerPoint</Application>
  <PresentationFormat>Широкоэкранный</PresentationFormat>
  <Paragraphs>24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Calibri Light</vt:lpstr>
      <vt:lpstr>Calibri</vt:lpstr>
      <vt:lpstr>Open Sans</vt:lpstr>
      <vt:lpstr>Bebas Neue Bold</vt:lpstr>
      <vt:lpstr>Golos Text Medium</vt:lpstr>
      <vt:lpstr>Arial</vt:lpstr>
      <vt:lpstr>Open Sans Light</vt:lpstr>
      <vt:lpstr>officetheme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Artrange Digital</dc:creator>
  <cp:lastModifiedBy>Александр шихов</cp:lastModifiedBy>
  <cp:revision>61</cp:revision>
  <dcterms:created xsi:type="dcterms:W3CDTF">2019-07-24T18:46:22Z</dcterms:created>
  <dcterms:modified xsi:type="dcterms:W3CDTF">2024-08-10T11:10:42Z</dcterms:modified>
</cp:coreProperties>
</file>